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9753600" cy="6896100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slide" Target="slides/slide3.xml"/>
  <Relationship Id="rId6" Type="http://schemas.openxmlformats.org/officeDocument/2006/relationships/slide" Target="slides/slide4.xml"/>
  <Relationship Id="rId7" Type="http://schemas.openxmlformats.org/officeDocument/2006/relationships/slide" Target="slides/slide5.xml"/>
  <Relationship Id="rId8" Type="http://schemas.openxmlformats.org/officeDocument/2006/relationships/slide" Target="slides/slide6.xml"/>
  <Relationship Id="rId9" Type="http://schemas.openxmlformats.org/officeDocument/2006/relationships/slide" Target="slides/slide7.xml"/>
  <Relationship Id="rId10" Type="http://schemas.openxmlformats.org/officeDocument/2006/relationships/slide" Target="slides/slide8.xml"/>
  <Relationship Id="rId11" Type="http://schemas.openxmlformats.org/officeDocument/2006/relationships/slide" Target="slides/slide9.xml"/>
  <Relationship Id="rId12" Type="http://schemas.openxmlformats.org/officeDocument/2006/relationships/slide" Target="slides/slide10.xml"/>
  <Relationship Id="rId13" Type="http://schemas.openxmlformats.org/officeDocument/2006/relationships/slide" Target="slides/slide11.xml"/>
  <Relationship Id="rId14" Type="http://schemas.openxmlformats.org/officeDocument/2006/relationships/slide" Target="slides/slide12.xml"/>
  <Relationship Id="rId15" Type="http://schemas.openxmlformats.org/officeDocument/2006/relationships/slide" Target="slides/slide13.xml"/>
  <Relationship Id="rId16" Type="http://schemas.openxmlformats.org/officeDocument/2006/relationships/slide" Target="slides/slide14.xml"/>
  <Relationship Id="rId17" Type="http://schemas.openxmlformats.org/officeDocument/2006/relationships/slide" Target="slides/slide15.xml"/>
  <Relationship Id="rId18" Type="http://schemas.openxmlformats.org/officeDocument/2006/relationships/slide" Target="slides/slide16.xml"/>
  <Relationship Id="rId19" Type="http://schemas.openxmlformats.org/officeDocument/2006/relationships/presProps" Target="presProps.xml"/>
  <Relationship Id="rId20" Type="http://schemas.openxmlformats.org/officeDocument/2006/relationships/viewProps" Target="viewProps.xml"/>
  <Relationship Id="rId21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38176472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d63eb3befe7cf196b30c34ab3074312a1.jpg"/>
</Relationships>

</file>

<file path=ppt/slides/_rels/slide1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463ab125a566b2040b3197bb26ebd4ae10.jpg"/>
</Relationships>

</file>

<file path=ppt/slides/_rels/slide1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86a5e168e0cf2fa850cd3d06f69bd2eb11.jpg"/>
</Relationships>

</file>

<file path=ppt/slides/_rels/slide1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ff372510e4b0dc16d80966540ec34b6f12.jpg"/>
</Relationships>

</file>

<file path=ppt/slides/_rels/slide1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a6c103eee0fe1dcd87ef66c5e4e9690e13.jpg"/>
</Relationships>

</file>

<file path=ppt/slides/_rels/slide1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3ae9d5f86f195d6b655c0ca7e42f146d14.jpg"/>
</Relationships>

</file>

<file path=ppt/slides/_rels/slide1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526d16fcbe096dfc5e6f27df719c359115.jpg"/>
</Relationships>

</file>

<file path=ppt/slides/_rels/slide1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fb8cdd220a21ff6a2195e2abe5145a2d16.jpg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cccaf7b57673ab1377c664fd2c300e32.jpg"/>
</Relationships>

</file>

<file path=ppt/slides/_rels/slide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17d46310ed376a61cff07e4a4b74292b3.jpg"/>
</Relationships>

</file>

<file path=ppt/slides/_rels/slide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f70c1b743d700a3ba7d84f0a499920054.jpg"/>
</Relationships>

</file>

<file path=ppt/slides/_rels/slide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c8e8281ebcb42ac799c65a6fa60f7ece5.jpg"/>
</Relationships>

</file>

<file path=ppt/slides/_rels/slide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1ce191fa4cff03624d5a8ea3d44899f86.jpg"/>
</Relationships>

</file>

<file path=ppt/slides/_rels/slide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cc77ff30cf2c282da4fabfa41b0e82137.jpg"/>
</Relationships>

</file>

<file path=ppt/slides/_rels/slide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6f30a60e501c4a5448a58941168446108.jpg"/>
</Relationships>

</file>

<file path=ppt/slides/_rels/slide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e1f4af6018c1aec23ab5c4c0487999009.jp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78">
  <a:themeElements>
    <a:clrScheme name="Theme7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78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78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b="180%" l="50%" r="50%" t="-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b="50%" l="50%" r="50%" t="50%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16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2022-04-05T12:03:17Z</dcterms:created>
  <dcterms:modified xsi:type="dcterms:W3CDTF">2022-04-05T12:03:17Z</dcterms:modified>
  <dc:title>Untitled Presentation</dc:title>
  <dc:description/>
  <dc:subject/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