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753600" cy="68961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presProps" Target="presProps.xml"/>
  <Relationship Id="rId23" Type="http://schemas.openxmlformats.org/officeDocument/2006/relationships/viewProps" Target="viewProps.xml"/>
  <Relationship Id="rId2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817649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a863c1a1772fa5f7b111df49a672d00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c74a08401961d80e6073dbb0437981e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68ab7b52317e5ab559dc9a6f3a3b403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85316cdb9aec4ef9e0b40c64793aa8e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d4ff43a133a3b3f4634c4f593a8a188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2fdf194648fe36958d3c1499fe4168b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1aa60019044950e507ccf23abe0675c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68f85f242a05572422fa28ad59fb9eb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4320256614b694e457e8f0c0cf04b53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3422481a0890d928d2006b6e2d6c176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1821ec3242ad6317ecb18759901c80b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b820d6fbfacdd3324a93ebbafe9d7a3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1678469554eb780a38bc0ec0131ebfb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5cbdd0b7a3c15e1b514d70355480448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4c41a315f74de652011e47192e6cf8d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87de2355ad1f6e30b07bf3493e06e8d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f5eaccb1c4a58ae1f545708172b65a4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52fba5edebc34d2859c8669dac9d748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f6f14ed68b40db867ba9f095803811d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">
  <a:themeElements>
    <a:clrScheme name="Theme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2022-04-05T12:03:34Z</dcterms:created>
  <dcterms:modified xsi:type="dcterms:W3CDTF">2022-04-05T12:03:34Z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