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presProps" Target="presProps.xml"/>
  <Relationship Id="rId17" Type="http://schemas.openxmlformats.org/officeDocument/2006/relationships/viewProps" Target="viewProps.xml"/>
  <Relationship Id="rId1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5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9164f950f8d95cbd99863228370456f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c0cf8bf560747dae9c4f12f7fe0c91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40c665b55fb8ff2b3486e43d0d27c37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77a5b8e9665c9ca3afeda0adb775ca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a040c2d8a8b4bb147d61aef5c06ce913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816f42e407777fb1276c1810080e11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79a461bcaa2fe01722fc4c9a9dac5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dc15e0eca16e2646379dcabcf97b0b3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7fcdd086dc55fa6facc60885148596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b243d6b7d7ac45f4cae25bd908c8bf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d028374786a51f8f480c6aec00ec51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aabf8bd6b59b2a72487a6f866ca575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7c580bedbe59ca3940e269aacfa8b2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Theme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2022-04-05T12:04:35Z</dcterms:created>
  <dcterms:modified xsi:type="dcterms:W3CDTF">2022-04-05T12:04:35Z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