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753600" cy="68961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presProps" Target="presProps.xml"/>
  <Relationship Id="rId16" Type="http://schemas.openxmlformats.org/officeDocument/2006/relationships/viewProps" Target="viewProps.xml"/>
  <Relationship Id="rId1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817656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009946704735d7d305ebcc2f7de8f56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e8662e13c500abff00c36f52bc2b4e2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d583fdc51083b03d365ec0c53d3056e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d8666d85b13cc8352408d1bcda1132e12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a043050857ef817686fd3aac458aac12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2f3e9012815a4be63a2c69c28f4ad34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37b0b291b02212aaa8a1e568ad39a79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6584670539a59a55783abd0e06a5c0c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20b455c402106a4e0bcdf62a76d5b6a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19e9401974d67a2fb96f2ecdcba2430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4df0c91d0ee319f07328409402c033c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2810ad62b1b50eb5717edf327c7e9e9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6896100"/>
          <a:chOff x="0" y="0"/>
          <a:chExt cx="9753600" cy="68961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6896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94">
  <a:themeElements>
    <a:clrScheme name="Theme9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4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2022-04-05T12:04:52Z</dcterms:created>
  <dcterms:modified xsi:type="dcterms:W3CDTF">2022-04-05T12:04:52Z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