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5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68de19346753ae9a5f82e3e436363e9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9cdc48c0ccc755d35499b979526c89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76f31fddb68e72cf62466ea2b587f3b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03c9e9d1d91ac61881172d634a07688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611a92b96689f46301657bfa59554d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39f9752750a1da2996626e566e2cc8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7d755e15a253b3d3cfc720948074a31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2bffa15c8e9b20632fbae1e390ca26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2a7038b3aa38d1e81c7cbf9b6ba0d2d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9f3c6d7a3cdcdd3836166f4fb7393f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4dd6b0e4a0161bc4ed043d0492d48ba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34f28260cc96321262b371cf511dde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47e7e639c31fb0431ddeb00791164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2022-04-05T12:05:08Z</dcterms:created>
  <dcterms:modified xsi:type="dcterms:W3CDTF">2022-04-05T12:05:08Z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