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765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83f3bc65a37f9fd4d7b80af984c0121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7228762064ab5bfdd55becad9a8149e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9cfaaad892db36124b77d904ceb2e24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0d78637e9419d23e70283e092c0f068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5d7fa9e4fa8914c096bbdf71d8128c3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4e0a6a8ef714e29976bb8687a724b0e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2128215313c6eb55a0f1ae12e71d13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2022-04-05T12:05:23Z</dcterms:created>
  <dcterms:modified xsi:type="dcterms:W3CDTF">2022-04-05T12:05:23Z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