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753600" cy="68961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presProps" Target="presProps.xml"/>
  <Relationship Id="rId21" Type="http://schemas.openxmlformats.org/officeDocument/2006/relationships/viewProps" Target="viewProps.xml"/>
  <Relationship Id="rId22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817661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c9ee3cbc9a2f136c0cee8562a832ca4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d510678c0b43a5eda62b49878f5dac3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f5401199ff526faa6cd6726a7eca00f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36ed81f67284cb7d2ee04ef930efcbd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c45b1153194efd8e515b72e22493a3b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c3274ed361d3f2b11f74d1888e3d9c2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e14cca07da79b6f5265fc002f906066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e30b4bb40b6e0cebb942e14cf74ecc2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16ac38eb46b116bfc2d0a33b7b08ec817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4bbfb1f324350107c9e809b81bd96c6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d0f8f9f1c68af435f5009bc5f24620a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9ba31e268814c4b9a7b1bfcbe93a720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521f5e90ab6a8d516f7b2b46dd5b77e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a40557c32fbfbddce64f556fbb397f8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cb9c1f68d5e37f4dc555af18579e613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363e12a175a91b83bb695b8d0efc624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e1e1610cbefcffeb738347cbc4a42d3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55">
  <a:themeElements>
    <a:clrScheme name="Theme5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5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2022-04-05T12:05:38Z</dcterms:created>
  <dcterms:modified xsi:type="dcterms:W3CDTF">2022-04-05T12:05:38Z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