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753600" cy="68961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presProps" Target="presProps.xml"/>
  <Relationship Id="rId29" Type="http://schemas.openxmlformats.org/officeDocument/2006/relationships/viewProps" Target="viewProps.xml"/>
  <Relationship Id="rId30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817663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eb2d399fdb5b7c416cd5de81aa3b54a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81b2cc8d3fde1e868ac101d4531a817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d1b0895c291a0464f00f12580e294a2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156644b34f8eb495421c7e5181c402e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a13082e8cd7223bdc6424be1db8c9cf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1f2a87146b3d2b643eca932d7a53fd1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e752e5a4d5e1126a58a6069f933a67c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88dd9e9849d1a8cd82ac371d806fe42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e3f7a65b64012dd0a0b95a827e0f6a7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9ea37dcb3ab749a4eb74df4f5af7630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00fc4ed086e49956849b173e31beef3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721781c74289efbd3215d64056d3490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fd1c609e7989cf5e15fdd2cf7dee9a2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67d7aa97dd9ebbf68a1e769b3a9aeb7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f3b7edc0cdadbc8bc9c4161de371e79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5b8ef6cb44af6ee8fd00dc37215dbe9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8a20e642e9436abdde35ff9d6cd5d7b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6e94695dfa8a94a37244c2ca9ce5e9125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edee5d927457a5f009354702f9a782e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f12204bc92384c348e2a2d9fefc626b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83d4a1462adb1b9a4414f97a7fe8133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fdee34f17544e396988109cd126c0ee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2cdd4f55a3651a32ee3487742d8ee89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6d7007ec9e33bee0327fdf3e7a3647b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d2c77e53096e152824f228838af4549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7">
  <a:themeElements>
    <a:clrScheme name="Theme6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2022-04-05T12:05:54Z</dcterms:created>
  <dcterms:modified xsi:type="dcterms:W3CDTF">2022-04-05T12:05:54Z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