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753600" cy="68961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presProps" Target="presProps.xml"/>
  <Relationship Id="rId19" Type="http://schemas.openxmlformats.org/officeDocument/2006/relationships/viewProps" Target="viewProps.xml"/>
  <Relationship Id="rId20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816019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7ea80ccf853efceefec197ddc857207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5b30b56af32948af167fe3542d4d04d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0658aff0f472e270f26c76963b89dee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3ef390b2fe7eae706459dc9f460c631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1dc285cddb00838b68e5d825fdb3b94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31c7f45ffb67d3570f4ee182ac6e7f0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e090266eda357edc6fc51c38aa3c30b15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d4b9e4b62966e13279d68b61f8c8fed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debbc5bfea6fb64865910ce587b9f02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cf63284edef5da6d57421351fb65d4e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824da46085a3dc931cd4320e1ab1f4c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12046c3b59eb3aa8840d475a9ef1829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269cc9f0e8ed1aaea54df9e90ac8f13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0ea5605645ac1850e9849dde9f0b243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652a70dbc26c872f5c55e3bec6d9af7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31">
  <a:themeElements>
    <a:clrScheme name="Theme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1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2022-04-05T07:32:00Z</dcterms:created>
  <dcterms:modified xsi:type="dcterms:W3CDTF">2022-04-05T07:32:00Z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