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753600" cy="68961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slide" Target="slides/slide15.xml"/>
  <Relationship Id="rId18" Type="http://schemas.openxmlformats.org/officeDocument/2006/relationships/slide" Target="slides/slide16.xml"/>
  <Relationship Id="rId19" Type="http://schemas.openxmlformats.org/officeDocument/2006/relationships/slide" Target="slides/slide17.xml"/>
  <Relationship Id="rId20" Type="http://schemas.openxmlformats.org/officeDocument/2006/relationships/slide" Target="slides/slide18.xml"/>
  <Relationship Id="rId21" Type="http://schemas.openxmlformats.org/officeDocument/2006/relationships/slide" Target="slides/slide19.xml"/>
  <Relationship Id="rId22" Type="http://schemas.openxmlformats.org/officeDocument/2006/relationships/slide" Target="slides/slide20.xml"/>
  <Relationship Id="rId23" Type="http://schemas.openxmlformats.org/officeDocument/2006/relationships/slide" Target="slides/slide21.xml"/>
  <Relationship Id="rId24" Type="http://schemas.openxmlformats.org/officeDocument/2006/relationships/slide" Target="slides/slide22.xml"/>
  <Relationship Id="rId25" Type="http://schemas.openxmlformats.org/officeDocument/2006/relationships/slide" Target="slides/slide23.xml"/>
  <Relationship Id="rId26" Type="http://schemas.openxmlformats.org/officeDocument/2006/relationships/slide" Target="slides/slide24.xml"/>
  <Relationship Id="rId27" Type="http://schemas.openxmlformats.org/officeDocument/2006/relationships/slide" Target="slides/slide25.xml"/>
  <Relationship Id="rId28" Type="http://schemas.openxmlformats.org/officeDocument/2006/relationships/presProps" Target="presProps.xml"/>
  <Relationship Id="rId29" Type="http://schemas.openxmlformats.org/officeDocument/2006/relationships/viewProps" Target="viewProps.xml"/>
  <Relationship Id="rId30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38160249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6e62b1144bbfbbf535232fe420b39771.jp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aa9d8d2cf45c0c68fe3907ce0757ccc10.jp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879c237d2ad324e2e3c3b3ffae4174811.jp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5084de40b17fee76dc89a4041771b6c12.jp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f1736ad444f0e2be2bf44010a7b112213.jpg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572f598c1ce562aefb873af1c17c3ff14.jpg"/>
</Relationships>

</file>

<file path=ppt/slides/_rels/slide1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0ec1b7e997cb6f109f9f0c512dd09c315.jpg"/>
</Relationships>

</file>

<file path=ppt/slides/_rels/slide1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468e5a34e64bcd187dc1bf40560898d16.jpg"/>
</Relationships>

</file>

<file path=ppt/slides/_rels/slide1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bc1e8eec674f5a0ba0833fdb915e65b17.jpg"/>
</Relationships>

</file>

<file path=ppt/slides/_rels/slide1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0047f146b35314b0894e68e3a47f3cb18.jpg"/>
</Relationships>

</file>

<file path=ppt/slides/_rels/slide1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7f0a9ae95bde0ec8e7eed898bf0776619.jp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8dc62e63f5d7cbacb9de28626ed642a2.jpg"/>
</Relationships>

</file>

<file path=ppt/slides/_rels/slide2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c60e6e1ad4f0477b1b6931af4cd613d20.jpg"/>
</Relationships>

</file>

<file path=ppt/slides/_rels/slide2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50bfc253c15f004bc86b3074e452fa621.jpg"/>
</Relationships>

</file>

<file path=ppt/slides/_rels/slide2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facf5e13cdb08ccf6da5a5d4108385522.jpg"/>
</Relationships>

</file>

<file path=ppt/slides/_rels/slide2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1f12762d826008e466c5146c16090f623.jpg"/>
</Relationships>

</file>

<file path=ppt/slides/_rels/slide2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9a735a528d6665991e12ccdbe92e53cc24.jpg"/>
</Relationships>

</file>

<file path=ppt/slides/_rels/slide2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4892ab1108d23f98bb0f635cf247bea25.jp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d0c4a26a41e0a8010d8ca86d2e280513.jp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b4322ab8a70132447f8eca9204e07b04.jp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74fc63c67bc9dcce59e24ab678e1f135.jp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a53934779308a203dd452a19803d1f56.jp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c41c445b27cba23d14eaa2d71b999d67.jp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97ac618b50c53174971c8b9e6dd477608.jp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ba3c91e54f71de0bcf8899aab66a3ab9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100">
  <a:themeElements>
    <a:clrScheme name="Theme10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10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100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25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2022-04-05T07:32:53Z</dcterms:created>
  <dcterms:modified xsi:type="dcterms:W3CDTF">2022-04-05T07:32:53Z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