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presProps" Target="presProps.xml"/>
  <Relationship Id="rId16" Type="http://schemas.openxmlformats.org/officeDocument/2006/relationships/viewProps" Target="viewProps.xml"/>
  <Relationship Id="rId1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6028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81f68bbcb564b5d32cda2c297d9b412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3a88dbbac523ff3c4fc26ead234dffc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37e5cb0f867644bcf278accd6731d2c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587cc6157072074eb7da972d356a2ff12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8412e417a24f631b053d261a57f993f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20cb16843e33ad5b88e2eb9cc837b37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fe36cdd115ffa246689d4d5cb82b77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57334ad4ee52dc6838d1ccade886c07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54c2f725ed16c7cb721dda18e05135a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5c61adfd8e5ad9c0d21139b28741835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00cb3f38bb958fab9139b5e9c1eeeeb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e2f1866edffb359f8ab67c91a7b4a4c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9">
  <a:themeElements>
    <a:clrScheme name="Theme9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2022-04-05T07:33:27Z</dcterms:created>
  <dcterms:modified xsi:type="dcterms:W3CDTF">2022-04-05T07:33:27Z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