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presProps" Target="presProps.xml"/>
  <Relationship Id="rId25" Type="http://schemas.openxmlformats.org/officeDocument/2006/relationships/viewProps" Target="viewProps.xml"/>
  <Relationship Id="rId2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6033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d927c7840c1ee55f9a43e7f3ebc71f1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e3e847d1ef2013f08e995787f3bf308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f053aa4fb2959eecc8a474ee4cec955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626195550478c74ea17ed14e41bd59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f30f3924d62e4b218d0482bf72af62d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d482bfc28b5c6da97ad4f91feb68fc7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35f38659ebaddf95582b5788669fe7d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38b426765ac2b35c2bd4df2e7071e2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b5f12827b2278bf3d57a63d2e50a325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02b857a229e7b5288cf2b842b809577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800e6a39958f55a41102a12ecb6c9c6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0cfaad8080a159c6a07ebecb7811f46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8df54a770564475310caa5376f1d9f0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30be0946e82de7415f76b5d011b3c6621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9dc4d94bf407b1bdac3c61712a45996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5d295e16d256b6a7a63e59dc5f7d8f8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873ac6c670d222c608739c58afd40b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c7eea29349f799febc68e5e0e11aac5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e0c1e2e48293985ddcb5b84f0fe4a27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ed4357186739ae9f7b7c4142f83df36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fea8e277a37f87022d43441e65f8ab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0">
  <a:themeElements>
    <a:clrScheme name="Theme8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2022-04-05T07:34:21Z</dcterms:created>
  <dcterms:modified xsi:type="dcterms:W3CDTF">2022-04-05T07:34:21Z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