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753600" cy="68961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presProps" Target="presProps.xml"/>
  <Relationship Id="rId11" Type="http://schemas.openxmlformats.org/officeDocument/2006/relationships/viewProps" Target="viewProps.xml"/>
  <Relationship Id="rId12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816036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e718ae904de36dcb10d1dc7502503401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30ce04fe12d6e970fa0cca7f168ebeb2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f5794bd9dbfdf2e23ad8c99d2a6f425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c49d33a22e40b2a0ad0136e99f55df9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57efb91ef283f740e3f200571153425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4ebd26df54b0cfcdc7ce3efea5c1d1d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ecc17ff8ad5ffb565fee0805b5f15dd7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Theme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2022-04-05T07:34:50Z</dcterms:created>
  <dcterms:modified xsi:type="dcterms:W3CDTF">2022-04-05T07:34:50Z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