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604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8bfa6a07e10d7b79e1fe9829c41dd21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93b9a3d9b49b3f84e90d2ce8b7b6c92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58ef9acb5fd3ad001fcc9ad049d5d53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8">
  <a:themeElements>
    <a:clrScheme name="Theme7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2022-04-05T07:36:10Z</dcterms:created>
  <dcterms:modified xsi:type="dcterms:W3CDTF">2022-04-05T07:36:10Z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