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753600" cy="68961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presProps" Target="presProps.xml"/>
  <Relationship Id="rId15" Type="http://schemas.openxmlformats.org/officeDocument/2006/relationships/viewProps" Target="viewProps.xml"/>
  <Relationship Id="rId1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816051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64d7519265213217d1889d1c6674681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556a86149a6d64ddb27263e3ed36eaf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0f5315fd2f3334f9da1a52b70efcbe111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8ba84f2d19e1942dafa554ac7e5d88a2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465fe23d2686186cc32b1d8754c45df3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fa498524aea26dec14d53e3c4241016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dbc0dc1467bf1022144d2c4b37bf383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4ccbea6b0ba19eaf6302bd5f3c9c226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0ea2a539fb3f6b212e4e338c3ad3414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c3612a26acae437bf92af29c4517e23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e37e88abef63de316bd851caae10594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24">
  <a:themeElements>
    <a:clrScheme name="Theme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4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2022-04-05T07:37:24Z</dcterms:created>
  <dcterms:modified xsi:type="dcterms:W3CDTF">2022-04-05T07:37:24Z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