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5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ec6effe285ea53060c8b1d7aefb2634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5b59578a44a43763b0ca9e503ab17f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60e7c970d73804ff6caaa699803d9b7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8e39349d8c3f5059a7f55f6c2118f4c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ea5db65e9effecdfe6307add3f02e9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d2345d31cc774f7bb163fdf8b3a732d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02d24637edfe57568de8c41706c1f1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351a78e2181fb9d9680835ff4c347d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Theme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2022-04-05T07:37:40Z</dcterms:created>
  <dcterms:modified xsi:type="dcterms:W3CDTF">2022-04-05T07:37:40Z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