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5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e0dbb59ab73a44c1b70602215e4eb7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d177ff89c0a4c65c864e50ea08470fc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c55f9a17df929b6416d3f356847ef1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dae41ce8ee7956932f1924bea03b69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fe82f0a813102c119f00d746b7cf6d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b9aa6184b6d89d8181e32535b769c1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5f6e21edeca739004c8b9da0920a8cf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3142fee8dc0fbdcf0d8f21cb5ad3cfe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5f40e6c1af1a3f7aabfd05e8471144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2022-04-05T07:38:19Z</dcterms:created>
  <dcterms:modified xsi:type="dcterms:W3CDTF">2022-04-05T07:38:19Z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