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753600" cy="68961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slide" Target="slides/slide15.xml"/>
  <Relationship Id="rId18" Type="http://schemas.openxmlformats.org/officeDocument/2006/relationships/slide" Target="slides/slide16.xml"/>
  <Relationship Id="rId19" Type="http://schemas.openxmlformats.org/officeDocument/2006/relationships/slide" Target="slides/slide17.xml"/>
  <Relationship Id="rId20" Type="http://schemas.openxmlformats.org/officeDocument/2006/relationships/slide" Target="slides/slide18.xml"/>
  <Relationship Id="rId21" Type="http://schemas.openxmlformats.org/officeDocument/2006/relationships/slide" Target="slides/slide19.xml"/>
  <Relationship Id="rId22" Type="http://schemas.openxmlformats.org/officeDocument/2006/relationships/slide" Target="slides/slide20.xml"/>
  <Relationship Id="rId23" Type="http://schemas.openxmlformats.org/officeDocument/2006/relationships/slide" Target="slides/slide21.xml"/>
  <Relationship Id="rId24" Type="http://schemas.openxmlformats.org/officeDocument/2006/relationships/slide" Target="slides/slide22.xml"/>
  <Relationship Id="rId25" Type="http://schemas.openxmlformats.org/officeDocument/2006/relationships/slide" Target="slides/slide23.xml"/>
  <Relationship Id="rId26" Type="http://schemas.openxmlformats.org/officeDocument/2006/relationships/presProps" Target="presProps.xml"/>
  <Relationship Id="rId27" Type="http://schemas.openxmlformats.org/officeDocument/2006/relationships/viewProps" Target="viewProps.xml"/>
  <Relationship Id="rId28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38160593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c6c910ec3ebd045a4e7eb418f1370151.jp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e22cd5854c45a30dfe9f265293ac15910.jp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4d1539c905eeba759b941b31549e6b711.jp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85967894e0bc0c669fc5b6d9f29a97a12.jp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393d427381b174640e1c15510b816ac13.jpg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293171dc07e6b80d0c32d6de53bae2514.jpg"/>
</Relationships>

</file>

<file path=ppt/slides/_rels/slide1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c439f16f4d523a82e44fe4c1d5b13fe15.jpg"/>
</Relationships>

</file>

<file path=ppt/slides/_rels/slide1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d6bf5b690582d03a9d95ca3c2a61bbc16.jpg"/>
</Relationships>

</file>

<file path=ppt/slides/_rels/slide1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7ea4c8ab3619d9e4e45f6cb8f5d4d2617.jpg"/>
</Relationships>

</file>

<file path=ppt/slides/_rels/slide1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30e9ef831eddf1a8f30ef3b0e67f02e18.jpg"/>
</Relationships>

</file>

<file path=ppt/slides/_rels/slide1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8076d7c6379c6174ac2f353461f31fb19.jp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b978f15b3de816f6c0081d15d22ff5a2.jpg"/>
</Relationships>

</file>

<file path=ppt/slides/_rels/slide2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46427bb37bdcf5f7974903ae813768520.jpg"/>
</Relationships>

</file>

<file path=ppt/slides/_rels/slide2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36ac5cf627a262ee266af8c0fa23b1621.jpg"/>
</Relationships>

</file>

<file path=ppt/slides/_rels/slide2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56fb83ab8aad6a236ad968157fe29c922.jpg"/>
</Relationships>

</file>

<file path=ppt/slides/_rels/slide2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0a6d224a721c254102ba9baa9800f8d23.jp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02d69e062e7111e2c98c7dfab96e9a93.jp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90eb1cec0c642283314dabc25b4b92574.jp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86375e0138870a257c3b955364074e95.jp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069034d93c01696fdbff948660c98436.jp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7658b0af3ac20adcae35c304b8654c97.jp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96c632b7fa6b8dde2c795be52b14b0fa8.jp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be8d3c87e055d4a790887b1e6ac21749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75">
  <a:themeElements>
    <a:clrScheme name="Theme7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7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75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23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2022-04-05T07:38:36Z</dcterms:created>
  <dcterms:modified xsi:type="dcterms:W3CDTF">2022-04-05T07:38:36Z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