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presProps" Target="presProps.xml"/>
  <Relationship Id="rId22" Type="http://schemas.openxmlformats.org/officeDocument/2006/relationships/viewProps" Target="viewProps.xml"/>
  <Relationship Id="rId2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606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aa50962a9c50385a836da34a296568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6980955d8730a157c70105d337a48a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bccd6f9a7466d32a78911f1ef9f5db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9b4ccf612050ccae386ae190852c70f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45775ae2e78c64ae97068b67977ce6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c1d2bd858eab3d49425b2e109f1f7e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8324e02d2e459b37ddd6ce6b9ba9559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fd61573be819c4f6270c93844cabb82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aeb9b75b770a1d04e7aacadd6107d2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e1c3687f0c4fd8d6c6b05b7c97df8518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e62a9943fcb5f2a3f2b5664e2df755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ca44cc84ae191aaeacb78a250f8a6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a324c139fe8878cf956350ad3c791e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3cb5485ef58f34ac7bbcbdb562521d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7e8b9296155fee3a083fa485cd4571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0120359c53cf35c6ff2256493c9c0a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32e42f6acf906b8373d1834f238ff52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cd8501882944b9fa4f444db9c12857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2022-04-05T07:38:54Z</dcterms:created>
  <dcterms:modified xsi:type="dcterms:W3CDTF">2022-04-05T07:38:54Z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