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FB9D46-03C2-4527-B868-B3947B930851}">
          <p14:sldIdLst>
            <p14:sldId id="256"/>
            <p14:sldId id="257"/>
          </p14:sldIdLst>
        </p14:section>
        <p14:section name="Data Pengguna" id="{A60ED112-A8F7-4731-955A-4EEABA9D1FC6}">
          <p14:sldIdLst>
            <p14:sldId id="258"/>
            <p14:sldId id="259"/>
          </p14:sldIdLst>
        </p14:section>
        <p14:section name="Data Paket" id="{2A7CA7B7-4F64-4124-BD4A-912F21DCF22F}">
          <p14:sldIdLst>
            <p14:sldId id="260"/>
            <p14:sldId id="261"/>
          </p14:sldIdLst>
        </p14:section>
        <p14:section name="Penugasan" id="{46AB4BE5-2CD7-44AE-BDC4-D6B6C90C52A8}">
          <p14:sldIdLst>
            <p14:sldId id="262"/>
            <p14:sldId id="263"/>
          </p14:sldIdLst>
        </p14:section>
        <p14:section name="Kelola Paket" id="{8F222C47-7B74-4223-9820-C99127D5C389}">
          <p14:sldIdLst>
            <p14:sldId id="264"/>
          </p14:sldIdLst>
        </p14:section>
        <p14:section name="Laporan" id="{79E4BCAA-4AA2-423B-87DA-1FFC00B9B7AD}">
          <p14:sldIdLst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E33C-2C13-4C8D-A6C5-9B42D1A9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A635E-C61F-43CF-9F36-4B16550BD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70C30-A641-4D4F-916D-036AA837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7C00-85BD-400D-92B4-58716720BEBF}" type="datetimeFigureOut">
              <a:rPr lang="en-ID" smtClean="0"/>
              <a:t>05/04/2022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7A386-32C6-4ADD-A427-30CE980A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93BA-A7C2-4A3C-8D40-8D1E9CE6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9327-38A4-42F7-BA68-95F2CD491B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700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22C9-613E-4FD9-99CA-75B71394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A8353-F2CA-43E2-BDCF-D99F22E1E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7970F-F443-42AF-A702-E5465AE1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7C00-85BD-400D-92B4-58716720BEBF}" type="datetimeFigureOut">
              <a:rPr lang="en-ID" smtClean="0"/>
              <a:t>05/04/2022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C2DB3-988E-4F6C-865A-77036FAC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EA266-A6B6-4DFC-AFA5-DCBEFA0B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9327-38A4-42F7-BA68-95F2CD491B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90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CCDFC-7647-4B1F-9CDE-C7FFF2303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34E74-33BF-48DD-AB4B-64AFFD310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FF329-A945-4F8E-B32F-260ED4252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7C00-85BD-400D-92B4-58716720BEBF}" type="datetimeFigureOut">
              <a:rPr lang="en-ID" smtClean="0"/>
              <a:t>05/04/2022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16B48-892A-4F98-8F70-68C8832A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DA8A1-91DA-4809-B3F5-EBF51E7B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9327-38A4-42F7-BA68-95F2CD491B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071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84B8-4A68-462B-B6F0-8D0C9307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6152-0B09-40EB-83F2-0A5680C94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CF7CE-BF7B-40BF-AE1A-F7451BE1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7C00-85BD-400D-92B4-58716720BEBF}" type="datetimeFigureOut">
              <a:rPr lang="en-ID" smtClean="0"/>
              <a:t>05/04/2022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BA3BC-9504-41CB-BBAA-3EB3053D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2280B-8D21-46FE-8D84-D67B205A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9327-38A4-42F7-BA68-95F2CD491B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108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7399-9904-4238-A70C-29391C707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DBDE3-53B7-44C6-8782-85CF4FDE2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6306F-1A37-484D-BCE5-55D06853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7C00-85BD-400D-92B4-58716720BEBF}" type="datetimeFigureOut">
              <a:rPr lang="en-ID" smtClean="0"/>
              <a:t>05/04/2022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F3B68-F9C5-4CF0-95EB-82E29B45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AEF7E-594C-4EF7-B8B5-DDD1BCDC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9327-38A4-42F7-BA68-95F2CD491B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498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8375-3119-42F2-B1DC-2205A214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7FF36-489E-48C9-A0B3-B7063C15A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F3948-417F-4DAC-90A6-4C1FC9BD1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B9A61-DD76-41EE-A17E-FF17BFF5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7C00-85BD-400D-92B4-58716720BEBF}" type="datetimeFigureOut">
              <a:rPr lang="en-ID" smtClean="0"/>
              <a:t>05/04/2022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0D073-9769-4685-8E67-DD5CC992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CB0C2-E3D7-4658-B7FB-0C2B12A8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9327-38A4-42F7-BA68-95F2CD491B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66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08CD-A404-49A1-9A45-1D4D3FC6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A0A97-B683-4338-A8BF-C13A31E3A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199DD-1AFE-4A7B-B8E4-D7A09285F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6C9CF-636E-4A7F-9330-D95817D7B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2F466-94E3-4D38-9D5B-754A92FC1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0F2195-5972-476A-B5BC-99C42462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7C00-85BD-400D-92B4-58716720BEBF}" type="datetimeFigureOut">
              <a:rPr lang="en-ID" smtClean="0"/>
              <a:t>05/04/2022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C61580-D4DD-4ADE-9A02-C98E5467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04167-8531-491A-A485-9E7AB9F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9327-38A4-42F7-BA68-95F2CD491B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77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920A-0D2A-4314-AFDF-5D60AD66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2DD30-4BAB-49A5-AEA4-A3B714A0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7C00-85BD-400D-92B4-58716720BEBF}" type="datetimeFigureOut">
              <a:rPr lang="en-ID" smtClean="0"/>
              <a:t>05/04/2022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4B00E-6306-433D-B0B8-9096B7C3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C9A87-535C-4CE8-B622-2AADF472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9327-38A4-42F7-BA68-95F2CD491B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069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985E7-DBC4-4F42-A1B8-47732176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7C00-85BD-400D-92B4-58716720BEBF}" type="datetimeFigureOut">
              <a:rPr lang="en-ID" smtClean="0"/>
              <a:t>05/04/2022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CDDE9-3B93-4069-BB61-CEBB8687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D2A2A-7AB3-4B95-802B-963CD633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9327-38A4-42F7-BA68-95F2CD491B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756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48F-9D68-41BF-ACDB-A1864B29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23BE-AE94-4A9E-A26F-35A90C673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DDCA5-F73A-4587-B07F-AEAD15B5A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F00B-52DE-4C78-9DA4-3C64B7CF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7C00-85BD-400D-92B4-58716720BEBF}" type="datetimeFigureOut">
              <a:rPr lang="en-ID" smtClean="0"/>
              <a:t>05/04/2022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B92E2-0AA9-426F-9196-01CC2BAA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B6370-EA4D-4E5E-8331-E9F24893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9327-38A4-42F7-BA68-95F2CD491B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123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3F9D-950F-4F3C-A1B5-A6549A08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9F4DD-EF9A-4ED4-8331-322FFE61D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0855B-DF1E-41B6-A42A-5EC99C0A3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F490E-BA9C-4529-A74F-1D4BB500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7C00-85BD-400D-92B4-58716720BEBF}" type="datetimeFigureOut">
              <a:rPr lang="en-ID" smtClean="0"/>
              <a:t>05/04/2022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CD87C-4696-46C4-A271-32F6A69F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52367-19E8-4062-8998-16BEB9EF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9327-38A4-42F7-BA68-95F2CD491B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355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155076-EA25-495B-B5F4-0947D25B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26296-D292-4FCD-9372-7340BE640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C3FD4-662C-4B93-BA4F-8B286DE1E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67C00-85BD-400D-92B4-58716720BEBF}" type="datetimeFigureOut">
              <a:rPr lang="en-ID" smtClean="0"/>
              <a:t>05/04/2022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B4CB5-16D2-43CD-A6D6-FDA7009C7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1D63-AF96-4539-9DD8-0545E8550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A9327-38A4-42F7-BA68-95F2CD491B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434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C19106-4757-4F75-9BC6-0F91FC9CA6D6}"/>
              </a:ext>
            </a:extLst>
          </p:cNvPr>
          <p:cNvSpPr/>
          <p:nvPr/>
        </p:nvSpPr>
        <p:spPr>
          <a:xfrm>
            <a:off x="3881919" y="3678148"/>
            <a:ext cx="4006921" cy="5445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F314E7-7E00-4536-8992-77EAB2BB55D7}"/>
              </a:ext>
            </a:extLst>
          </p:cNvPr>
          <p:cNvSpPr/>
          <p:nvPr/>
        </p:nvSpPr>
        <p:spPr>
          <a:xfrm>
            <a:off x="3881919" y="2741489"/>
            <a:ext cx="4006921" cy="5445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1922A-F20C-4509-A6DC-FB374211B81D}"/>
              </a:ext>
            </a:extLst>
          </p:cNvPr>
          <p:cNvSpPr/>
          <p:nvPr/>
        </p:nvSpPr>
        <p:spPr>
          <a:xfrm>
            <a:off x="3881919" y="1835648"/>
            <a:ext cx="4006921" cy="5445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ID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767442-383C-40D9-997B-93BE41CB2F8B}"/>
              </a:ext>
            </a:extLst>
          </p:cNvPr>
          <p:cNvSpPr/>
          <p:nvPr/>
        </p:nvSpPr>
        <p:spPr>
          <a:xfrm>
            <a:off x="3881919" y="4712415"/>
            <a:ext cx="4006921" cy="54453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Forgot Password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2420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46DA38-D368-494A-807C-E22DDC9F850E}"/>
              </a:ext>
            </a:extLst>
          </p:cNvPr>
          <p:cNvSpPr/>
          <p:nvPr/>
        </p:nvSpPr>
        <p:spPr>
          <a:xfrm>
            <a:off x="390418" y="195209"/>
            <a:ext cx="1417834" cy="11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749737-EC49-491C-A7CE-94E0F0E44187}"/>
              </a:ext>
            </a:extLst>
          </p:cNvPr>
          <p:cNvSpPr/>
          <p:nvPr/>
        </p:nvSpPr>
        <p:spPr>
          <a:xfrm>
            <a:off x="2085654" y="348226"/>
            <a:ext cx="2887038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SIPBang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C8D1FE-CE0A-45FD-8283-0C91961528B4}"/>
              </a:ext>
            </a:extLst>
          </p:cNvPr>
          <p:cNvSpPr/>
          <p:nvPr/>
        </p:nvSpPr>
        <p:spPr>
          <a:xfrm>
            <a:off x="10222787" y="1962053"/>
            <a:ext cx="1327078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64BE8-34C0-4712-A0DB-321EED0A5837}"/>
              </a:ext>
            </a:extLst>
          </p:cNvPr>
          <p:cNvSpPr/>
          <p:nvPr/>
        </p:nvSpPr>
        <p:spPr>
          <a:xfrm>
            <a:off x="506003" y="1962053"/>
            <a:ext cx="1920240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Laporan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E2AB6E-9C2B-42D6-955B-434E00C6365F}"/>
              </a:ext>
            </a:extLst>
          </p:cNvPr>
          <p:cNvSpPr/>
          <p:nvPr/>
        </p:nvSpPr>
        <p:spPr>
          <a:xfrm>
            <a:off x="2899881" y="1962053"/>
            <a:ext cx="1920240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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C11C6-7D24-4CA7-896A-52D22A5DAAE6}"/>
              </a:ext>
            </a:extLst>
          </p:cNvPr>
          <p:cNvSpPr/>
          <p:nvPr/>
        </p:nvSpPr>
        <p:spPr>
          <a:xfrm>
            <a:off x="2899881" y="2825866"/>
            <a:ext cx="1920240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Kinerja </a:t>
            </a:r>
            <a:r>
              <a:rPr lang="en-US" dirty="0" err="1"/>
              <a:t>Jabfung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405005-6CB5-4F4D-AEC7-3C7CB357372D}"/>
              </a:ext>
            </a:extLst>
          </p:cNvPr>
          <p:cNvSpPr/>
          <p:nvPr/>
        </p:nvSpPr>
        <p:spPr>
          <a:xfrm>
            <a:off x="2899881" y="3689679"/>
            <a:ext cx="1920240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Berjalan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E0BB2C-671F-4529-A24D-C3B524442385}"/>
              </a:ext>
            </a:extLst>
          </p:cNvPr>
          <p:cNvSpPr/>
          <p:nvPr/>
        </p:nvSpPr>
        <p:spPr>
          <a:xfrm>
            <a:off x="2899881" y="4553492"/>
            <a:ext cx="1920240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</a:t>
            </a:r>
            <a:r>
              <a:rPr lang="en-US" dirty="0" err="1"/>
              <a:t>Paket</a:t>
            </a:r>
            <a:r>
              <a:rPr lang="en-US" dirty="0"/>
              <a:t> Selesai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6260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E5E7E9-3F29-4427-9BE1-E2F6A9AEFC6A}"/>
              </a:ext>
            </a:extLst>
          </p:cNvPr>
          <p:cNvSpPr/>
          <p:nvPr/>
        </p:nvSpPr>
        <p:spPr>
          <a:xfrm>
            <a:off x="999161" y="914873"/>
            <a:ext cx="1920240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Kinerja </a:t>
            </a:r>
            <a:r>
              <a:rPr lang="en-US" dirty="0" err="1"/>
              <a:t>Jabfung</a:t>
            </a:r>
            <a:endParaRPr lang="en-ID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354618B-BDB7-471E-A40D-83D28BAFC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22420"/>
              </p:ext>
            </p:extLst>
          </p:nvPr>
        </p:nvGraphicFramePr>
        <p:xfrm>
          <a:off x="951215" y="2404153"/>
          <a:ext cx="6004218" cy="2606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406">
                  <a:extLst>
                    <a:ext uri="{9D8B030D-6E8A-4147-A177-3AD203B41FA5}">
                      <a16:colId xmlns:a16="http://schemas.microsoft.com/office/drawing/2014/main" val="3183866841"/>
                    </a:ext>
                  </a:extLst>
                </a:gridCol>
                <a:gridCol w="2001406">
                  <a:extLst>
                    <a:ext uri="{9D8B030D-6E8A-4147-A177-3AD203B41FA5}">
                      <a16:colId xmlns:a16="http://schemas.microsoft.com/office/drawing/2014/main" val="356610350"/>
                    </a:ext>
                  </a:extLst>
                </a:gridCol>
                <a:gridCol w="2001406">
                  <a:extLst>
                    <a:ext uri="{9D8B030D-6E8A-4147-A177-3AD203B41FA5}">
                      <a16:colId xmlns:a16="http://schemas.microsoft.com/office/drawing/2014/main" val="4181328456"/>
                    </a:ext>
                  </a:extLst>
                </a:gridCol>
              </a:tblGrid>
              <a:tr h="818251">
                <a:tc>
                  <a:txBody>
                    <a:bodyPr/>
                    <a:lstStyle/>
                    <a:p>
                      <a:r>
                        <a:rPr lang="en-US" dirty="0"/>
                        <a:t>Nama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</a:t>
                      </a:r>
                      <a:r>
                        <a:rPr lang="en-US" dirty="0" err="1"/>
                        <a:t>Paket</a:t>
                      </a:r>
                      <a:r>
                        <a:rPr lang="en-US" dirty="0"/>
                        <a:t> Selesai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</a:t>
                      </a:r>
                      <a:r>
                        <a:rPr lang="en-US" dirty="0" err="1"/>
                        <a:t>Paket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Berjalan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82158"/>
                  </a:ext>
                </a:extLst>
              </a:tr>
              <a:tr h="474066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99478"/>
                  </a:ext>
                </a:extLst>
              </a:tr>
              <a:tr h="474066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887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46333"/>
                  </a:ext>
                </a:extLst>
              </a:tr>
              <a:tr h="474066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549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18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9FB435-9631-4165-8E74-8D5A0A59220C}"/>
              </a:ext>
            </a:extLst>
          </p:cNvPr>
          <p:cNvSpPr/>
          <p:nvPr/>
        </p:nvSpPr>
        <p:spPr>
          <a:xfrm>
            <a:off x="423809" y="535513"/>
            <a:ext cx="1920240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Berjalan</a:t>
            </a:r>
            <a:endParaRPr lang="en-ID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EDEEF4A-1507-4DFD-8204-0DED0C16B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63011"/>
              </p:ext>
            </p:extLst>
          </p:nvPr>
        </p:nvGraphicFramePr>
        <p:xfrm>
          <a:off x="951215" y="2404153"/>
          <a:ext cx="6004218" cy="2606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406">
                  <a:extLst>
                    <a:ext uri="{9D8B030D-6E8A-4147-A177-3AD203B41FA5}">
                      <a16:colId xmlns:a16="http://schemas.microsoft.com/office/drawing/2014/main" val="3183866841"/>
                    </a:ext>
                  </a:extLst>
                </a:gridCol>
                <a:gridCol w="2001406">
                  <a:extLst>
                    <a:ext uri="{9D8B030D-6E8A-4147-A177-3AD203B41FA5}">
                      <a16:colId xmlns:a16="http://schemas.microsoft.com/office/drawing/2014/main" val="356610350"/>
                    </a:ext>
                  </a:extLst>
                </a:gridCol>
                <a:gridCol w="2001406">
                  <a:extLst>
                    <a:ext uri="{9D8B030D-6E8A-4147-A177-3AD203B41FA5}">
                      <a16:colId xmlns:a16="http://schemas.microsoft.com/office/drawing/2014/main" val="4181328456"/>
                    </a:ext>
                  </a:extLst>
                </a:gridCol>
              </a:tblGrid>
              <a:tr h="818251">
                <a:tc>
                  <a:txBody>
                    <a:bodyPr/>
                    <a:lstStyle/>
                    <a:p>
                      <a:r>
                        <a:rPr lang="en-US" dirty="0" err="1"/>
                        <a:t>Metode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Pengadaan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Jumlah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Paket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Berjalan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</a:t>
                      </a:r>
                      <a:r>
                        <a:rPr lang="en-US" dirty="0" err="1"/>
                        <a:t>Pagu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82158"/>
                  </a:ext>
                </a:extLst>
              </a:tr>
              <a:tr h="474066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99478"/>
                  </a:ext>
                </a:extLst>
              </a:tr>
              <a:tr h="474066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887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46333"/>
                  </a:ext>
                </a:extLst>
              </a:tr>
              <a:tr h="474066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549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32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974CA4-63CE-48AB-A9D5-9A1A5EF20D8F}"/>
              </a:ext>
            </a:extLst>
          </p:cNvPr>
          <p:cNvSpPr/>
          <p:nvPr/>
        </p:nvSpPr>
        <p:spPr>
          <a:xfrm>
            <a:off x="341616" y="330813"/>
            <a:ext cx="1920240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</a:t>
            </a:r>
            <a:r>
              <a:rPr lang="en-US" dirty="0" err="1"/>
              <a:t>Paket</a:t>
            </a:r>
            <a:r>
              <a:rPr lang="en-US" dirty="0"/>
              <a:t> Selesai</a:t>
            </a:r>
            <a:endParaRPr lang="en-ID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C46D99A-D7B2-4C48-9FB5-CDD198402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908459"/>
              </p:ext>
            </p:extLst>
          </p:nvPr>
        </p:nvGraphicFramePr>
        <p:xfrm>
          <a:off x="951215" y="2404153"/>
          <a:ext cx="6004218" cy="2606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406">
                  <a:extLst>
                    <a:ext uri="{9D8B030D-6E8A-4147-A177-3AD203B41FA5}">
                      <a16:colId xmlns:a16="http://schemas.microsoft.com/office/drawing/2014/main" val="3183866841"/>
                    </a:ext>
                  </a:extLst>
                </a:gridCol>
                <a:gridCol w="2001406">
                  <a:extLst>
                    <a:ext uri="{9D8B030D-6E8A-4147-A177-3AD203B41FA5}">
                      <a16:colId xmlns:a16="http://schemas.microsoft.com/office/drawing/2014/main" val="356610350"/>
                    </a:ext>
                  </a:extLst>
                </a:gridCol>
                <a:gridCol w="2001406">
                  <a:extLst>
                    <a:ext uri="{9D8B030D-6E8A-4147-A177-3AD203B41FA5}">
                      <a16:colId xmlns:a16="http://schemas.microsoft.com/office/drawing/2014/main" val="4181328456"/>
                    </a:ext>
                  </a:extLst>
                </a:gridCol>
              </a:tblGrid>
              <a:tr h="818251">
                <a:tc>
                  <a:txBody>
                    <a:bodyPr/>
                    <a:lstStyle/>
                    <a:p>
                      <a:r>
                        <a:rPr lang="en-US" dirty="0" err="1"/>
                        <a:t>Metode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Pengadaan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Jumlah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Paket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Berjalan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</a:t>
                      </a:r>
                      <a:r>
                        <a:rPr lang="en-US" dirty="0" err="1"/>
                        <a:t>Pagu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82158"/>
                  </a:ext>
                </a:extLst>
              </a:tr>
              <a:tr h="474066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99478"/>
                  </a:ext>
                </a:extLst>
              </a:tr>
              <a:tr h="474066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887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46333"/>
                  </a:ext>
                </a:extLst>
              </a:tr>
              <a:tr h="474066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549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43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F0A984-D6BC-4B37-9658-CFC2553EA7F4}"/>
              </a:ext>
            </a:extLst>
          </p:cNvPr>
          <p:cNvSpPr/>
          <p:nvPr/>
        </p:nvSpPr>
        <p:spPr>
          <a:xfrm>
            <a:off x="2036852" y="1962709"/>
            <a:ext cx="1371600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Pengguna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8184F0-FB5C-435A-B58D-3A730F20038A}"/>
              </a:ext>
            </a:extLst>
          </p:cNvPr>
          <p:cNvSpPr/>
          <p:nvPr/>
        </p:nvSpPr>
        <p:spPr>
          <a:xfrm>
            <a:off x="3674039" y="1962709"/>
            <a:ext cx="1371600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Pengadaan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072A6D-47CA-417A-9E38-41A7A39DEC78}"/>
              </a:ext>
            </a:extLst>
          </p:cNvPr>
          <p:cNvSpPr/>
          <p:nvPr/>
        </p:nvSpPr>
        <p:spPr>
          <a:xfrm>
            <a:off x="5311226" y="1962709"/>
            <a:ext cx="1371600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Penugasan</a:t>
            </a:r>
            <a:endParaRPr lang="en-ID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5BF473-47B3-4FE4-9070-33926B997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56020"/>
              </p:ext>
            </p:extLst>
          </p:nvPr>
        </p:nvGraphicFramePr>
        <p:xfrm>
          <a:off x="2036851" y="3811712"/>
          <a:ext cx="9557535" cy="2457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507">
                  <a:extLst>
                    <a:ext uri="{9D8B030D-6E8A-4147-A177-3AD203B41FA5}">
                      <a16:colId xmlns:a16="http://schemas.microsoft.com/office/drawing/2014/main" val="3050888668"/>
                    </a:ext>
                  </a:extLst>
                </a:gridCol>
                <a:gridCol w="1911507">
                  <a:extLst>
                    <a:ext uri="{9D8B030D-6E8A-4147-A177-3AD203B41FA5}">
                      <a16:colId xmlns:a16="http://schemas.microsoft.com/office/drawing/2014/main" val="3183866841"/>
                    </a:ext>
                  </a:extLst>
                </a:gridCol>
                <a:gridCol w="1911507">
                  <a:extLst>
                    <a:ext uri="{9D8B030D-6E8A-4147-A177-3AD203B41FA5}">
                      <a16:colId xmlns:a16="http://schemas.microsoft.com/office/drawing/2014/main" val="356610350"/>
                    </a:ext>
                  </a:extLst>
                </a:gridCol>
                <a:gridCol w="1911507">
                  <a:extLst>
                    <a:ext uri="{9D8B030D-6E8A-4147-A177-3AD203B41FA5}">
                      <a16:colId xmlns:a16="http://schemas.microsoft.com/office/drawing/2014/main" val="1304171936"/>
                    </a:ext>
                  </a:extLst>
                </a:gridCol>
                <a:gridCol w="1911507">
                  <a:extLst>
                    <a:ext uri="{9D8B030D-6E8A-4147-A177-3AD203B41FA5}">
                      <a16:colId xmlns:a16="http://schemas.microsoft.com/office/drawing/2014/main" val="3567668135"/>
                    </a:ext>
                  </a:extLst>
                </a:gridCol>
              </a:tblGrid>
              <a:tr h="740826"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Paket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Jadwal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Metode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Pengadaan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Panitia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82158"/>
                  </a:ext>
                </a:extLst>
              </a:tr>
              <a:tr h="429209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99478"/>
                  </a:ext>
                </a:extLst>
              </a:tr>
              <a:tr h="429209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887468"/>
                  </a:ext>
                </a:extLst>
              </a:tr>
              <a:tr h="429209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46333"/>
                  </a:ext>
                </a:extLst>
              </a:tr>
              <a:tr h="429209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54980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4BED089-6A6A-4E92-8EAB-3FFBFED50E6A}"/>
              </a:ext>
            </a:extLst>
          </p:cNvPr>
          <p:cNvSpPr/>
          <p:nvPr/>
        </p:nvSpPr>
        <p:spPr>
          <a:xfrm>
            <a:off x="390418" y="195209"/>
            <a:ext cx="1417834" cy="11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90FB6A-7848-4FB5-8D8C-920FE507EEEB}"/>
              </a:ext>
            </a:extLst>
          </p:cNvPr>
          <p:cNvSpPr/>
          <p:nvPr/>
        </p:nvSpPr>
        <p:spPr>
          <a:xfrm>
            <a:off x="2085654" y="348226"/>
            <a:ext cx="2887038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SIPBang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B14BC3-FC16-4185-A1E2-F20802035B1C}"/>
              </a:ext>
            </a:extLst>
          </p:cNvPr>
          <p:cNvSpPr/>
          <p:nvPr/>
        </p:nvSpPr>
        <p:spPr>
          <a:xfrm>
            <a:off x="10222787" y="1962709"/>
            <a:ext cx="1371600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892790-7DD9-452C-B17C-C27CB02904E8}"/>
              </a:ext>
            </a:extLst>
          </p:cNvPr>
          <p:cNvSpPr/>
          <p:nvPr/>
        </p:nvSpPr>
        <p:spPr>
          <a:xfrm>
            <a:off x="5372099" y="3127433"/>
            <a:ext cx="2887038" cy="60313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Daftar </a:t>
            </a:r>
            <a:r>
              <a:rPr lang="en-US" dirty="0" err="1"/>
              <a:t>Paket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A0BE7C-3AB4-4FDC-8043-DB49EE13486B}"/>
              </a:ext>
            </a:extLst>
          </p:cNvPr>
          <p:cNvSpPr/>
          <p:nvPr/>
        </p:nvSpPr>
        <p:spPr>
          <a:xfrm>
            <a:off x="8585600" y="1962709"/>
            <a:ext cx="1371600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Laporan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29F8F-5924-4E06-9099-CDB456F48C98}"/>
              </a:ext>
            </a:extLst>
          </p:cNvPr>
          <p:cNvSpPr/>
          <p:nvPr/>
        </p:nvSpPr>
        <p:spPr>
          <a:xfrm>
            <a:off x="6948413" y="1962709"/>
            <a:ext cx="1371600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Kelola </a:t>
            </a:r>
            <a:r>
              <a:rPr lang="en-US" dirty="0" err="1"/>
              <a:t>Paket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7561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16581E-D126-4ADC-8E44-AB491CDE4D6A}"/>
              </a:ext>
            </a:extLst>
          </p:cNvPr>
          <p:cNvSpPr/>
          <p:nvPr/>
        </p:nvSpPr>
        <p:spPr>
          <a:xfrm>
            <a:off x="780835" y="1951542"/>
            <a:ext cx="1920240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Pengguna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8E226-C4F1-4AC2-AE3A-16ED0FF7C540}"/>
              </a:ext>
            </a:extLst>
          </p:cNvPr>
          <p:cNvSpPr/>
          <p:nvPr/>
        </p:nvSpPr>
        <p:spPr>
          <a:xfrm>
            <a:off x="390418" y="195209"/>
            <a:ext cx="1417834" cy="11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11D640-3E80-4877-8068-13A7E65D8E09}"/>
              </a:ext>
            </a:extLst>
          </p:cNvPr>
          <p:cNvSpPr/>
          <p:nvPr/>
        </p:nvSpPr>
        <p:spPr>
          <a:xfrm>
            <a:off x="2085654" y="348226"/>
            <a:ext cx="2887038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SIPBang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93524F-D735-49D7-A61F-7BE1093AEB52}"/>
              </a:ext>
            </a:extLst>
          </p:cNvPr>
          <p:cNvSpPr/>
          <p:nvPr/>
        </p:nvSpPr>
        <p:spPr>
          <a:xfrm>
            <a:off x="10315254" y="723233"/>
            <a:ext cx="1327078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044DDD-3B50-4EF5-B7C6-C607DC8E3FED}"/>
              </a:ext>
            </a:extLst>
          </p:cNvPr>
          <p:cNvSpPr/>
          <p:nvPr/>
        </p:nvSpPr>
        <p:spPr>
          <a:xfrm>
            <a:off x="8710773" y="2553128"/>
            <a:ext cx="1920240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New</a:t>
            </a:r>
            <a:endParaRPr lang="en-ID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E0C447E-27AA-489A-9EA0-46D8CA052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74638"/>
              </p:ext>
            </p:extLst>
          </p:nvPr>
        </p:nvGraphicFramePr>
        <p:xfrm>
          <a:off x="780835" y="3554858"/>
          <a:ext cx="10007028" cy="2606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757">
                  <a:extLst>
                    <a:ext uri="{9D8B030D-6E8A-4147-A177-3AD203B41FA5}">
                      <a16:colId xmlns:a16="http://schemas.microsoft.com/office/drawing/2014/main" val="3050888668"/>
                    </a:ext>
                  </a:extLst>
                </a:gridCol>
                <a:gridCol w="2501757">
                  <a:extLst>
                    <a:ext uri="{9D8B030D-6E8A-4147-A177-3AD203B41FA5}">
                      <a16:colId xmlns:a16="http://schemas.microsoft.com/office/drawing/2014/main" val="3183866841"/>
                    </a:ext>
                  </a:extLst>
                </a:gridCol>
                <a:gridCol w="2501757">
                  <a:extLst>
                    <a:ext uri="{9D8B030D-6E8A-4147-A177-3AD203B41FA5}">
                      <a16:colId xmlns:a16="http://schemas.microsoft.com/office/drawing/2014/main" val="356610350"/>
                    </a:ext>
                  </a:extLst>
                </a:gridCol>
                <a:gridCol w="2501757">
                  <a:extLst>
                    <a:ext uri="{9D8B030D-6E8A-4147-A177-3AD203B41FA5}">
                      <a16:colId xmlns:a16="http://schemas.microsoft.com/office/drawing/2014/main" val="112310772"/>
                    </a:ext>
                  </a:extLst>
                </a:gridCol>
              </a:tblGrid>
              <a:tr h="818251">
                <a:tc>
                  <a:txBody>
                    <a:bodyPr/>
                    <a:lstStyle/>
                    <a:p>
                      <a:r>
                        <a:rPr lang="en-US" dirty="0"/>
                        <a:t>NIP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Jabatan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82158"/>
                  </a:ext>
                </a:extLst>
              </a:tr>
              <a:tr h="474066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EDIT, DELETE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99478"/>
                  </a:ext>
                </a:extLst>
              </a:tr>
              <a:tr h="474066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887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46333"/>
                  </a:ext>
                </a:extLst>
              </a:tr>
              <a:tr h="474066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549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09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C6706A-F326-4079-B356-EE0240C46EE7}"/>
              </a:ext>
            </a:extLst>
          </p:cNvPr>
          <p:cNvSpPr/>
          <p:nvPr/>
        </p:nvSpPr>
        <p:spPr>
          <a:xfrm>
            <a:off x="982894" y="810374"/>
            <a:ext cx="1920240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Form CREATE NEW / EDIT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1676C6-D545-4E8E-8E5C-7B9964957C09}"/>
              </a:ext>
            </a:extLst>
          </p:cNvPr>
          <p:cNvSpPr/>
          <p:nvPr/>
        </p:nvSpPr>
        <p:spPr>
          <a:xfrm>
            <a:off x="982894" y="2678986"/>
            <a:ext cx="1920240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Nama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F3CAD2-B9D5-495E-B057-F20A6DBCC3A9}"/>
              </a:ext>
            </a:extLst>
          </p:cNvPr>
          <p:cNvSpPr/>
          <p:nvPr/>
        </p:nvSpPr>
        <p:spPr>
          <a:xfrm>
            <a:off x="982894" y="3674723"/>
            <a:ext cx="1920240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NIP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9EA9B-2DB3-4C81-A934-1CEB82705BC5}"/>
              </a:ext>
            </a:extLst>
          </p:cNvPr>
          <p:cNvSpPr/>
          <p:nvPr/>
        </p:nvSpPr>
        <p:spPr>
          <a:xfrm>
            <a:off x="982894" y="4670460"/>
            <a:ext cx="1920240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Jabatan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5C4ED0-649B-4B7F-9CAE-223892986778}"/>
              </a:ext>
            </a:extLst>
          </p:cNvPr>
          <p:cNvSpPr/>
          <p:nvPr/>
        </p:nvSpPr>
        <p:spPr>
          <a:xfrm>
            <a:off x="9066944" y="5743253"/>
            <a:ext cx="1920240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  <a:endParaRPr lang="en-ID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7ECE14-B19B-40B7-8FA2-A0BDA97D5939}"/>
              </a:ext>
            </a:extLst>
          </p:cNvPr>
          <p:cNvCxnSpPr/>
          <p:nvPr/>
        </p:nvCxnSpPr>
        <p:spPr>
          <a:xfrm>
            <a:off x="3236360" y="3544584"/>
            <a:ext cx="52089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7D443C-FBB0-44CF-AF92-5EEC9C895546}"/>
              </a:ext>
            </a:extLst>
          </p:cNvPr>
          <p:cNvCxnSpPr/>
          <p:nvPr/>
        </p:nvCxnSpPr>
        <p:spPr>
          <a:xfrm>
            <a:off x="3236360" y="4424737"/>
            <a:ext cx="52089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D24B24-1655-4602-9806-AB1D8B67CDC8}"/>
              </a:ext>
            </a:extLst>
          </p:cNvPr>
          <p:cNvCxnSpPr/>
          <p:nvPr/>
        </p:nvCxnSpPr>
        <p:spPr>
          <a:xfrm>
            <a:off x="3236360" y="5304890"/>
            <a:ext cx="52089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47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CD1ADC-7B3F-4FBC-B2AA-85505AF83B18}"/>
              </a:ext>
            </a:extLst>
          </p:cNvPr>
          <p:cNvSpPr/>
          <p:nvPr/>
        </p:nvSpPr>
        <p:spPr>
          <a:xfrm>
            <a:off x="642135" y="1962053"/>
            <a:ext cx="1920240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Pengadaan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B3800A-F951-4B2A-986F-A126D7E2344F}"/>
              </a:ext>
            </a:extLst>
          </p:cNvPr>
          <p:cNvSpPr/>
          <p:nvPr/>
        </p:nvSpPr>
        <p:spPr>
          <a:xfrm>
            <a:off x="390418" y="195209"/>
            <a:ext cx="1417834" cy="11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8EF802-BF27-40EE-A8A7-FEDFF1598CF2}"/>
              </a:ext>
            </a:extLst>
          </p:cNvPr>
          <p:cNvSpPr/>
          <p:nvPr/>
        </p:nvSpPr>
        <p:spPr>
          <a:xfrm>
            <a:off x="2085654" y="348226"/>
            <a:ext cx="2887038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SIPBang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32A995-402F-4FBF-904A-5E300119E463}"/>
              </a:ext>
            </a:extLst>
          </p:cNvPr>
          <p:cNvSpPr/>
          <p:nvPr/>
        </p:nvSpPr>
        <p:spPr>
          <a:xfrm>
            <a:off x="10222787" y="1962053"/>
            <a:ext cx="1327078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  <a:endParaRPr lang="en-ID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B4ED8B-2DC8-404C-87BB-E76535D3C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46802"/>
              </p:ext>
            </p:extLst>
          </p:nvPr>
        </p:nvGraphicFramePr>
        <p:xfrm>
          <a:off x="739739" y="4145934"/>
          <a:ext cx="10705664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208">
                  <a:extLst>
                    <a:ext uri="{9D8B030D-6E8A-4147-A177-3AD203B41FA5}">
                      <a16:colId xmlns:a16="http://schemas.microsoft.com/office/drawing/2014/main" val="3993062382"/>
                    </a:ext>
                  </a:extLst>
                </a:gridCol>
                <a:gridCol w="1338208">
                  <a:extLst>
                    <a:ext uri="{9D8B030D-6E8A-4147-A177-3AD203B41FA5}">
                      <a16:colId xmlns:a16="http://schemas.microsoft.com/office/drawing/2014/main" val="3050888668"/>
                    </a:ext>
                  </a:extLst>
                </a:gridCol>
                <a:gridCol w="1338208">
                  <a:extLst>
                    <a:ext uri="{9D8B030D-6E8A-4147-A177-3AD203B41FA5}">
                      <a16:colId xmlns:a16="http://schemas.microsoft.com/office/drawing/2014/main" val="3183866841"/>
                    </a:ext>
                  </a:extLst>
                </a:gridCol>
                <a:gridCol w="1338208">
                  <a:extLst>
                    <a:ext uri="{9D8B030D-6E8A-4147-A177-3AD203B41FA5}">
                      <a16:colId xmlns:a16="http://schemas.microsoft.com/office/drawing/2014/main" val="2472064024"/>
                    </a:ext>
                  </a:extLst>
                </a:gridCol>
                <a:gridCol w="1338208">
                  <a:extLst>
                    <a:ext uri="{9D8B030D-6E8A-4147-A177-3AD203B41FA5}">
                      <a16:colId xmlns:a16="http://schemas.microsoft.com/office/drawing/2014/main" val="3954468271"/>
                    </a:ext>
                  </a:extLst>
                </a:gridCol>
                <a:gridCol w="1338208">
                  <a:extLst>
                    <a:ext uri="{9D8B030D-6E8A-4147-A177-3AD203B41FA5}">
                      <a16:colId xmlns:a16="http://schemas.microsoft.com/office/drawing/2014/main" val="356610350"/>
                    </a:ext>
                  </a:extLst>
                </a:gridCol>
                <a:gridCol w="1338208">
                  <a:extLst>
                    <a:ext uri="{9D8B030D-6E8A-4147-A177-3AD203B41FA5}">
                      <a16:colId xmlns:a16="http://schemas.microsoft.com/office/drawing/2014/main" val="3567668135"/>
                    </a:ext>
                  </a:extLst>
                </a:gridCol>
                <a:gridCol w="1338208">
                  <a:extLst>
                    <a:ext uri="{9D8B030D-6E8A-4147-A177-3AD203B41FA5}">
                      <a16:colId xmlns:a16="http://schemas.microsoft.com/office/drawing/2014/main" val="57502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en-US" dirty="0" err="1"/>
                        <a:t>Paket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Paket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Jadwal</a:t>
                      </a:r>
                      <a:r>
                        <a:rPr lang="en-US" dirty="0"/>
                        <a:t> Awal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Jadwal</a:t>
                      </a:r>
                      <a:r>
                        <a:rPr lang="en-US" dirty="0"/>
                        <a:t> Akhir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PAGU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Metode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Pengadaan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8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EDIT, DELETE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9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88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4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54980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CEBA627-0390-444B-9C86-1E2458947B63}"/>
              </a:ext>
            </a:extLst>
          </p:cNvPr>
          <p:cNvSpPr/>
          <p:nvPr/>
        </p:nvSpPr>
        <p:spPr>
          <a:xfrm>
            <a:off x="8679951" y="3053993"/>
            <a:ext cx="1920240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New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3371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247CF5-B61B-4297-B8B2-028CD3CB4CD1}"/>
              </a:ext>
            </a:extLst>
          </p:cNvPr>
          <p:cNvSpPr/>
          <p:nvPr/>
        </p:nvSpPr>
        <p:spPr>
          <a:xfrm>
            <a:off x="708574" y="337762"/>
            <a:ext cx="1920240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Form CREATE NEW / EDIT </a:t>
            </a:r>
            <a:r>
              <a:rPr lang="en-US" dirty="0" err="1"/>
              <a:t>Paket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8506B0-B3E0-4E9C-A94C-AEC2496BF7B1}"/>
              </a:ext>
            </a:extLst>
          </p:cNvPr>
          <p:cNvSpPr/>
          <p:nvPr/>
        </p:nvSpPr>
        <p:spPr>
          <a:xfrm>
            <a:off x="982894" y="1870325"/>
            <a:ext cx="1371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</a:t>
            </a:r>
            <a:r>
              <a:rPr lang="en-US" dirty="0" err="1"/>
              <a:t>Paket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FB4684-7C22-4A77-BB4E-42F594DCEB71}"/>
              </a:ext>
            </a:extLst>
          </p:cNvPr>
          <p:cNvSpPr/>
          <p:nvPr/>
        </p:nvSpPr>
        <p:spPr>
          <a:xfrm>
            <a:off x="982894" y="2582684"/>
            <a:ext cx="1371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Nama </a:t>
            </a:r>
            <a:r>
              <a:rPr lang="en-US" dirty="0" err="1"/>
              <a:t>Paket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C45752-3D6B-4FF3-B32D-BA7D6C5CA715}"/>
              </a:ext>
            </a:extLst>
          </p:cNvPr>
          <p:cNvSpPr/>
          <p:nvPr/>
        </p:nvSpPr>
        <p:spPr>
          <a:xfrm>
            <a:off x="982894" y="3295043"/>
            <a:ext cx="1371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Jadwal</a:t>
            </a:r>
            <a:r>
              <a:rPr lang="en-US" dirty="0"/>
              <a:t> Awal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7173E8-0206-4C6F-BE41-15720BA9AAF2}"/>
              </a:ext>
            </a:extLst>
          </p:cNvPr>
          <p:cNvSpPr/>
          <p:nvPr/>
        </p:nvSpPr>
        <p:spPr>
          <a:xfrm>
            <a:off x="9066944" y="5743253"/>
            <a:ext cx="1920240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C925D-D0FA-48B4-A280-BADFC7D7B66C}"/>
              </a:ext>
            </a:extLst>
          </p:cNvPr>
          <p:cNvSpPr/>
          <p:nvPr/>
        </p:nvSpPr>
        <p:spPr>
          <a:xfrm>
            <a:off x="982894" y="4007402"/>
            <a:ext cx="1371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Jadwal</a:t>
            </a:r>
            <a:r>
              <a:rPr lang="en-US" dirty="0"/>
              <a:t> Akhir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CCAD07-DD9D-41AB-8157-D19D12DE339D}"/>
              </a:ext>
            </a:extLst>
          </p:cNvPr>
          <p:cNvSpPr/>
          <p:nvPr/>
        </p:nvSpPr>
        <p:spPr>
          <a:xfrm>
            <a:off x="982894" y="4719761"/>
            <a:ext cx="1371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PAGU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1977E-88DC-48F3-8E0F-DE903428C372}"/>
              </a:ext>
            </a:extLst>
          </p:cNvPr>
          <p:cNvSpPr/>
          <p:nvPr/>
        </p:nvSpPr>
        <p:spPr>
          <a:xfrm>
            <a:off x="982894" y="5432120"/>
            <a:ext cx="1371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Pengadaan</a:t>
            </a:r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75A5A5-631C-49A5-9F9E-0653B5281637}"/>
              </a:ext>
            </a:extLst>
          </p:cNvPr>
          <p:cNvSpPr/>
          <p:nvPr/>
        </p:nvSpPr>
        <p:spPr>
          <a:xfrm>
            <a:off x="982894" y="6144478"/>
            <a:ext cx="13716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  <a:endParaRPr lang="en-ID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BD35BB-6CED-4FE6-BF29-DA943A728B02}"/>
              </a:ext>
            </a:extLst>
          </p:cNvPr>
          <p:cNvGrpSpPr/>
          <p:nvPr/>
        </p:nvGrpSpPr>
        <p:grpSpPr>
          <a:xfrm>
            <a:off x="3123342" y="2327525"/>
            <a:ext cx="5208997" cy="4274153"/>
            <a:chOff x="3123342" y="1870325"/>
            <a:chExt cx="5208997" cy="427415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D635EE-7CFD-4C50-A3E3-7E509339D0B2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2" y="1870325"/>
              <a:ext cx="52089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56D2D2C-2DE0-4F8F-9A52-04EE7E90C7F9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2" y="4719761"/>
              <a:ext cx="52089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C433888-34AB-4EB0-A80C-9667F65F8BA2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2" y="5432120"/>
              <a:ext cx="52089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7224439-D55B-418A-9926-BE1693C804C6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2" y="2582684"/>
              <a:ext cx="52089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82A9473-76AB-49EC-BF90-55C2827A4330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2" y="3295043"/>
              <a:ext cx="52089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FFD8DB5-FFF0-4E2E-A098-851688C57BB0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2" y="4007402"/>
              <a:ext cx="52089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EEA991D-8562-4F10-82AE-047EBA2EED61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2" y="6144478"/>
              <a:ext cx="52089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102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1846AC-E689-4D6A-A4A3-C72A69A90159}"/>
              </a:ext>
            </a:extLst>
          </p:cNvPr>
          <p:cNvSpPr/>
          <p:nvPr/>
        </p:nvSpPr>
        <p:spPr>
          <a:xfrm>
            <a:off x="6015520" y="1962053"/>
            <a:ext cx="1920240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Penugasan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F5F21A-D20A-4373-9FF0-C7578CBF8A07}"/>
              </a:ext>
            </a:extLst>
          </p:cNvPr>
          <p:cNvSpPr/>
          <p:nvPr/>
        </p:nvSpPr>
        <p:spPr>
          <a:xfrm>
            <a:off x="390418" y="195209"/>
            <a:ext cx="1417834" cy="11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1DC956-9012-4E3E-A827-0DB4AEAEE6B3}"/>
              </a:ext>
            </a:extLst>
          </p:cNvPr>
          <p:cNvSpPr/>
          <p:nvPr/>
        </p:nvSpPr>
        <p:spPr>
          <a:xfrm>
            <a:off x="2085654" y="348226"/>
            <a:ext cx="2887038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SIPBang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500010-BC2C-438F-9118-DCC8AD9051FD}"/>
              </a:ext>
            </a:extLst>
          </p:cNvPr>
          <p:cNvSpPr/>
          <p:nvPr/>
        </p:nvSpPr>
        <p:spPr>
          <a:xfrm>
            <a:off x="10222787" y="1962053"/>
            <a:ext cx="1327078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  <a:endParaRPr lang="en-ID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95AA89-888B-4DC5-8F22-2638F5BD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87867"/>
              </p:ext>
            </p:extLst>
          </p:nvPr>
        </p:nvGraphicFramePr>
        <p:xfrm>
          <a:off x="739739" y="3719245"/>
          <a:ext cx="10705664" cy="2819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208">
                  <a:extLst>
                    <a:ext uri="{9D8B030D-6E8A-4147-A177-3AD203B41FA5}">
                      <a16:colId xmlns:a16="http://schemas.microsoft.com/office/drawing/2014/main" val="3993062382"/>
                    </a:ext>
                  </a:extLst>
                </a:gridCol>
                <a:gridCol w="1338208">
                  <a:extLst>
                    <a:ext uri="{9D8B030D-6E8A-4147-A177-3AD203B41FA5}">
                      <a16:colId xmlns:a16="http://schemas.microsoft.com/office/drawing/2014/main" val="3050888668"/>
                    </a:ext>
                  </a:extLst>
                </a:gridCol>
                <a:gridCol w="1338208">
                  <a:extLst>
                    <a:ext uri="{9D8B030D-6E8A-4147-A177-3AD203B41FA5}">
                      <a16:colId xmlns:a16="http://schemas.microsoft.com/office/drawing/2014/main" val="3183866841"/>
                    </a:ext>
                  </a:extLst>
                </a:gridCol>
                <a:gridCol w="1338208">
                  <a:extLst>
                    <a:ext uri="{9D8B030D-6E8A-4147-A177-3AD203B41FA5}">
                      <a16:colId xmlns:a16="http://schemas.microsoft.com/office/drawing/2014/main" val="2472064024"/>
                    </a:ext>
                  </a:extLst>
                </a:gridCol>
                <a:gridCol w="1338208">
                  <a:extLst>
                    <a:ext uri="{9D8B030D-6E8A-4147-A177-3AD203B41FA5}">
                      <a16:colId xmlns:a16="http://schemas.microsoft.com/office/drawing/2014/main" val="3954468271"/>
                    </a:ext>
                  </a:extLst>
                </a:gridCol>
                <a:gridCol w="1338208">
                  <a:extLst>
                    <a:ext uri="{9D8B030D-6E8A-4147-A177-3AD203B41FA5}">
                      <a16:colId xmlns:a16="http://schemas.microsoft.com/office/drawing/2014/main" val="356610350"/>
                    </a:ext>
                  </a:extLst>
                </a:gridCol>
                <a:gridCol w="1338208">
                  <a:extLst>
                    <a:ext uri="{9D8B030D-6E8A-4147-A177-3AD203B41FA5}">
                      <a16:colId xmlns:a16="http://schemas.microsoft.com/office/drawing/2014/main" val="3567668135"/>
                    </a:ext>
                  </a:extLst>
                </a:gridCol>
                <a:gridCol w="1338208">
                  <a:extLst>
                    <a:ext uri="{9D8B030D-6E8A-4147-A177-3AD203B41FA5}">
                      <a16:colId xmlns:a16="http://schemas.microsoft.com/office/drawing/2014/main" val="575022853"/>
                    </a:ext>
                  </a:extLst>
                </a:gridCol>
              </a:tblGrid>
              <a:tr h="754226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en-US" dirty="0" err="1"/>
                        <a:t>Paket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Paket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Jadwal</a:t>
                      </a:r>
                      <a:r>
                        <a:rPr lang="en-US" dirty="0"/>
                        <a:t> Awal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Jadwal</a:t>
                      </a:r>
                      <a:r>
                        <a:rPr lang="en-US" dirty="0"/>
                        <a:t> Akhir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PAGU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Metode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Pengadaan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82158"/>
                  </a:ext>
                </a:extLst>
              </a:tr>
              <a:tr h="754226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Draft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TUGASKAN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99478"/>
                  </a:ext>
                </a:extLst>
              </a:tr>
              <a:tr h="436972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887468"/>
                  </a:ext>
                </a:extLst>
              </a:tr>
              <a:tr h="436972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46333"/>
                  </a:ext>
                </a:extLst>
              </a:tr>
              <a:tr h="436972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549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75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35192E-3129-477C-A467-3B87CEB410B7}"/>
              </a:ext>
            </a:extLst>
          </p:cNvPr>
          <p:cNvSpPr/>
          <p:nvPr/>
        </p:nvSpPr>
        <p:spPr>
          <a:xfrm>
            <a:off x="708574" y="337762"/>
            <a:ext cx="1920240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Form CREATE NEW / EDIT </a:t>
            </a:r>
            <a:r>
              <a:rPr lang="en-US" dirty="0" err="1"/>
              <a:t>Penugasan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25E7B-4E9E-45A6-87D7-13BE94C25153}"/>
              </a:ext>
            </a:extLst>
          </p:cNvPr>
          <p:cNvSpPr/>
          <p:nvPr/>
        </p:nvSpPr>
        <p:spPr>
          <a:xfrm>
            <a:off x="9046396" y="5784350"/>
            <a:ext cx="1920240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Simpan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FE038E-1A53-47D5-A594-972DEB5B1A43}"/>
              </a:ext>
            </a:extLst>
          </p:cNvPr>
          <p:cNvSpPr/>
          <p:nvPr/>
        </p:nvSpPr>
        <p:spPr>
          <a:xfrm>
            <a:off x="708574" y="1474343"/>
            <a:ext cx="1531192" cy="409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</a:t>
            </a:r>
            <a:r>
              <a:rPr lang="en-US" dirty="0" err="1"/>
              <a:t>Paket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E0013D-4102-4DCE-A6C0-A301C6CB5EC2}"/>
              </a:ext>
            </a:extLst>
          </p:cNvPr>
          <p:cNvSpPr/>
          <p:nvPr/>
        </p:nvSpPr>
        <p:spPr>
          <a:xfrm>
            <a:off x="708574" y="2113010"/>
            <a:ext cx="1531192" cy="409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Nama </a:t>
            </a:r>
            <a:r>
              <a:rPr lang="en-US" dirty="0" err="1"/>
              <a:t>Paket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7F48A9-ECF9-4461-845D-2541A08A7862}"/>
              </a:ext>
            </a:extLst>
          </p:cNvPr>
          <p:cNvSpPr/>
          <p:nvPr/>
        </p:nvSpPr>
        <p:spPr>
          <a:xfrm>
            <a:off x="708574" y="2751677"/>
            <a:ext cx="1531192" cy="409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Jadwal</a:t>
            </a:r>
            <a:r>
              <a:rPr lang="en-US" dirty="0"/>
              <a:t> Awal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55277-FD0A-4453-9B8C-906EC1422A11}"/>
              </a:ext>
            </a:extLst>
          </p:cNvPr>
          <p:cNvSpPr/>
          <p:nvPr/>
        </p:nvSpPr>
        <p:spPr>
          <a:xfrm>
            <a:off x="708574" y="3390344"/>
            <a:ext cx="1531192" cy="409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Jadwal</a:t>
            </a:r>
            <a:r>
              <a:rPr lang="en-US" dirty="0"/>
              <a:t> Akhir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D2DEA8-A93A-4767-92A7-6C7946790489}"/>
              </a:ext>
            </a:extLst>
          </p:cNvPr>
          <p:cNvSpPr/>
          <p:nvPr/>
        </p:nvSpPr>
        <p:spPr>
          <a:xfrm>
            <a:off x="708574" y="4029011"/>
            <a:ext cx="1531192" cy="409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PAGU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2CDF1-8179-48C5-B359-EA663D33F572}"/>
              </a:ext>
            </a:extLst>
          </p:cNvPr>
          <p:cNvSpPr/>
          <p:nvPr/>
        </p:nvSpPr>
        <p:spPr>
          <a:xfrm>
            <a:off x="708574" y="4667677"/>
            <a:ext cx="1531192" cy="409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Pengadaan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114AEC-9D1B-4C6C-85A1-85EC5EBEFB1D}"/>
              </a:ext>
            </a:extLst>
          </p:cNvPr>
          <p:cNvSpPr/>
          <p:nvPr/>
        </p:nvSpPr>
        <p:spPr>
          <a:xfrm>
            <a:off x="708574" y="5306343"/>
            <a:ext cx="1531192" cy="409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  <a:endParaRPr lang="en-ID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E814CD-5BA1-4D5A-9CE4-DB9AF4188F1D}"/>
              </a:ext>
            </a:extLst>
          </p:cNvPr>
          <p:cNvCxnSpPr>
            <a:cxnSpLocks/>
          </p:cNvCxnSpPr>
          <p:nvPr/>
        </p:nvCxnSpPr>
        <p:spPr>
          <a:xfrm>
            <a:off x="2627597" y="1884247"/>
            <a:ext cx="3108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D5AD84-BEE7-4866-84DB-40304D8AB4A6}"/>
              </a:ext>
            </a:extLst>
          </p:cNvPr>
          <p:cNvCxnSpPr>
            <a:cxnSpLocks/>
          </p:cNvCxnSpPr>
          <p:nvPr/>
        </p:nvCxnSpPr>
        <p:spPr>
          <a:xfrm>
            <a:off x="2627597" y="4438914"/>
            <a:ext cx="3108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DEF390-4505-49FB-95A0-FDE839A257F6}"/>
              </a:ext>
            </a:extLst>
          </p:cNvPr>
          <p:cNvCxnSpPr>
            <a:cxnSpLocks/>
          </p:cNvCxnSpPr>
          <p:nvPr/>
        </p:nvCxnSpPr>
        <p:spPr>
          <a:xfrm>
            <a:off x="2627597" y="5077581"/>
            <a:ext cx="3108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B93875-189C-4728-9D1F-CE3C3F49BD2B}"/>
              </a:ext>
            </a:extLst>
          </p:cNvPr>
          <p:cNvCxnSpPr>
            <a:cxnSpLocks/>
          </p:cNvCxnSpPr>
          <p:nvPr/>
        </p:nvCxnSpPr>
        <p:spPr>
          <a:xfrm>
            <a:off x="2627597" y="2522914"/>
            <a:ext cx="3108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7FB61E-0CEE-489B-A213-9DC7F468BA3A}"/>
              </a:ext>
            </a:extLst>
          </p:cNvPr>
          <p:cNvCxnSpPr>
            <a:cxnSpLocks/>
          </p:cNvCxnSpPr>
          <p:nvPr/>
        </p:nvCxnSpPr>
        <p:spPr>
          <a:xfrm>
            <a:off x="2627597" y="3161581"/>
            <a:ext cx="3108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9A19E4-A410-4BF3-BF82-CD2BDF6D69B2}"/>
              </a:ext>
            </a:extLst>
          </p:cNvPr>
          <p:cNvCxnSpPr>
            <a:cxnSpLocks/>
          </p:cNvCxnSpPr>
          <p:nvPr/>
        </p:nvCxnSpPr>
        <p:spPr>
          <a:xfrm>
            <a:off x="2627597" y="3800247"/>
            <a:ext cx="3108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D311F8-7472-4FC3-97BF-1C571B4516FA}"/>
              </a:ext>
            </a:extLst>
          </p:cNvPr>
          <p:cNvCxnSpPr>
            <a:cxnSpLocks/>
          </p:cNvCxnSpPr>
          <p:nvPr/>
        </p:nvCxnSpPr>
        <p:spPr>
          <a:xfrm>
            <a:off x="2627597" y="5716247"/>
            <a:ext cx="3108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039808C-B986-4A64-8DD2-0AB7BFF31671}"/>
              </a:ext>
            </a:extLst>
          </p:cNvPr>
          <p:cNvSpPr/>
          <p:nvPr/>
        </p:nvSpPr>
        <p:spPr>
          <a:xfrm>
            <a:off x="708574" y="5936837"/>
            <a:ext cx="1531192" cy="409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Kepanitiaan</a:t>
            </a:r>
            <a:endParaRPr lang="en-ID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793BC46-C626-4813-97F0-7CD15A1227F0}"/>
              </a:ext>
            </a:extLst>
          </p:cNvPr>
          <p:cNvCxnSpPr>
            <a:cxnSpLocks/>
          </p:cNvCxnSpPr>
          <p:nvPr/>
        </p:nvCxnSpPr>
        <p:spPr>
          <a:xfrm>
            <a:off x="2627597" y="6346741"/>
            <a:ext cx="3108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5103C5DB-0A1F-4F10-8B77-419274FC5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847979"/>
              </p:ext>
            </p:extLst>
          </p:nvPr>
        </p:nvGraphicFramePr>
        <p:xfrm>
          <a:off x="6551830" y="931850"/>
          <a:ext cx="4931596" cy="2606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899">
                  <a:extLst>
                    <a:ext uri="{9D8B030D-6E8A-4147-A177-3AD203B41FA5}">
                      <a16:colId xmlns:a16="http://schemas.microsoft.com/office/drawing/2014/main" val="3050888668"/>
                    </a:ext>
                  </a:extLst>
                </a:gridCol>
                <a:gridCol w="1232899">
                  <a:extLst>
                    <a:ext uri="{9D8B030D-6E8A-4147-A177-3AD203B41FA5}">
                      <a16:colId xmlns:a16="http://schemas.microsoft.com/office/drawing/2014/main" val="3183866841"/>
                    </a:ext>
                  </a:extLst>
                </a:gridCol>
                <a:gridCol w="1232899">
                  <a:extLst>
                    <a:ext uri="{9D8B030D-6E8A-4147-A177-3AD203B41FA5}">
                      <a16:colId xmlns:a16="http://schemas.microsoft.com/office/drawing/2014/main" val="356610350"/>
                    </a:ext>
                  </a:extLst>
                </a:gridCol>
                <a:gridCol w="1232899">
                  <a:extLst>
                    <a:ext uri="{9D8B030D-6E8A-4147-A177-3AD203B41FA5}">
                      <a16:colId xmlns:a16="http://schemas.microsoft.com/office/drawing/2014/main" val="112310772"/>
                    </a:ext>
                  </a:extLst>
                </a:gridCol>
              </a:tblGrid>
              <a:tr h="818251">
                <a:tc>
                  <a:txBody>
                    <a:bodyPr/>
                    <a:lstStyle/>
                    <a:p>
                      <a:r>
                        <a:rPr lang="en-US" dirty="0"/>
                        <a:t>NIP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Jabatan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Checklist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82158"/>
                  </a:ext>
                </a:extLst>
              </a:tr>
              <a:tr h="474066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sym typeface="Wingdings" panose="05000000000000000000" pitchFamily="2" charset="2"/>
                        </a:rPr>
                        <a:t>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99478"/>
                  </a:ext>
                </a:extLst>
              </a:tr>
              <a:tr h="474066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887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46333"/>
                  </a:ext>
                </a:extLst>
              </a:tr>
              <a:tr h="474066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549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28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590A72-4562-4196-9AB2-1C6660C47942}"/>
              </a:ext>
            </a:extLst>
          </p:cNvPr>
          <p:cNvSpPr/>
          <p:nvPr/>
        </p:nvSpPr>
        <p:spPr>
          <a:xfrm>
            <a:off x="390418" y="195209"/>
            <a:ext cx="1417834" cy="11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5FAF6D-C403-41E9-9F4C-25261830BD70}"/>
              </a:ext>
            </a:extLst>
          </p:cNvPr>
          <p:cNvSpPr/>
          <p:nvPr/>
        </p:nvSpPr>
        <p:spPr>
          <a:xfrm>
            <a:off x="2085654" y="348226"/>
            <a:ext cx="2887038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SIPBang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45E57D-9C15-4D11-8A8B-20E9E0B4FFF2}"/>
              </a:ext>
            </a:extLst>
          </p:cNvPr>
          <p:cNvSpPr/>
          <p:nvPr/>
        </p:nvSpPr>
        <p:spPr>
          <a:xfrm>
            <a:off x="10222787" y="1962053"/>
            <a:ext cx="1327078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4229FB-AF12-4CC3-A01A-40C2C8AB5CC2}"/>
              </a:ext>
            </a:extLst>
          </p:cNvPr>
          <p:cNvSpPr/>
          <p:nvPr/>
        </p:nvSpPr>
        <p:spPr>
          <a:xfrm>
            <a:off x="506003" y="1962053"/>
            <a:ext cx="1920240" cy="75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Kelola </a:t>
            </a:r>
            <a:r>
              <a:rPr lang="en-US" dirty="0" err="1"/>
              <a:t>Paket</a:t>
            </a:r>
            <a:endParaRPr lang="en-ID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3A10DB-BDDB-4A43-A3DD-8DC3DD220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798664"/>
              </p:ext>
            </p:extLst>
          </p:nvPr>
        </p:nvGraphicFramePr>
        <p:xfrm>
          <a:off x="739739" y="3719245"/>
          <a:ext cx="10705664" cy="2819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208">
                  <a:extLst>
                    <a:ext uri="{9D8B030D-6E8A-4147-A177-3AD203B41FA5}">
                      <a16:colId xmlns:a16="http://schemas.microsoft.com/office/drawing/2014/main" val="3993062382"/>
                    </a:ext>
                  </a:extLst>
                </a:gridCol>
                <a:gridCol w="1338208">
                  <a:extLst>
                    <a:ext uri="{9D8B030D-6E8A-4147-A177-3AD203B41FA5}">
                      <a16:colId xmlns:a16="http://schemas.microsoft.com/office/drawing/2014/main" val="3050888668"/>
                    </a:ext>
                  </a:extLst>
                </a:gridCol>
                <a:gridCol w="1338208">
                  <a:extLst>
                    <a:ext uri="{9D8B030D-6E8A-4147-A177-3AD203B41FA5}">
                      <a16:colId xmlns:a16="http://schemas.microsoft.com/office/drawing/2014/main" val="3183866841"/>
                    </a:ext>
                  </a:extLst>
                </a:gridCol>
                <a:gridCol w="1338208">
                  <a:extLst>
                    <a:ext uri="{9D8B030D-6E8A-4147-A177-3AD203B41FA5}">
                      <a16:colId xmlns:a16="http://schemas.microsoft.com/office/drawing/2014/main" val="2472064024"/>
                    </a:ext>
                  </a:extLst>
                </a:gridCol>
                <a:gridCol w="1338208">
                  <a:extLst>
                    <a:ext uri="{9D8B030D-6E8A-4147-A177-3AD203B41FA5}">
                      <a16:colId xmlns:a16="http://schemas.microsoft.com/office/drawing/2014/main" val="3954468271"/>
                    </a:ext>
                  </a:extLst>
                </a:gridCol>
                <a:gridCol w="1338208">
                  <a:extLst>
                    <a:ext uri="{9D8B030D-6E8A-4147-A177-3AD203B41FA5}">
                      <a16:colId xmlns:a16="http://schemas.microsoft.com/office/drawing/2014/main" val="356610350"/>
                    </a:ext>
                  </a:extLst>
                </a:gridCol>
                <a:gridCol w="1338208">
                  <a:extLst>
                    <a:ext uri="{9D8B030D-6E8A-4147-A177-3AD203B41FA5}">
                      <a16:colId xmlns:a16="http://schemas.microsoft.com/office/drawing/2014/main" val="3567668135"/>
                    </a:ext>
                  </a:extLst>
                </a:gridCol>
                <a:gridCol w="1338208">
                  <a:extLst>
                    <a:ext uri="{9D8B030D-6E8A-4147-A177-3AD203B41FA5}">
                      <a16:colId xmlns:a16="http://schemas.microsoft.com/office/drawing/2014/main" val="575022853"/>
                    </a:ext>
                  </a:extLst>
                </a:gridCol>
              </a:tblGrid>
              <a:tr h="754226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en-US" dirty="0" err="1"/>
                        <a:t>Paket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Paket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Jadwal</a:t>
                      </a:r>
                      <a:r>
                        <a:rPr lang="en-US" dirty="0"/>
                        <a:t> Awal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Jadwal</a:t>
                      </a:r>
                      <a:r>
                        <a:rPr lang="en-US" dirty="0"/>
                        <a:t> Akhir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PAGU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Metode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Pengadaan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82158"/>
                  </a:ext>
                </a:extLst>
              </a:tr>
              <a:tr h="754226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Draft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Status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99478"/>
                  </a:ext>
                </a:extLst>
              </a:tr>
              <a:tr h="436972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887468"/>
                  </a:ext>
                </a:extLst>
              </a:tr>
              <a:tr h="436972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46333"/>
                  </a:ext>
                </a:extLst>
              </a:tr>
              <a:tr h="436972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549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31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202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minivelo.id</dc:creator>
  <cp:lastModifiedBy>minivelo.id</cp:lastModifiedBy>
  <cp:revision>1</cp:revision>
  <dcterms:created xsi:type="dcterms:W3CDTF">2022-04-04T07:25:07Z</dcterms:created>
  <dcterms:modified xsi:type="dcterms:W3CDTF">2022-04-05T06:53:43Z</dcterms:modified>
</cp:coreProperties>
</file>