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7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39B0C-DA01-4E20-B7E0-B9119D7ECB10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53BF4-22C7-4089-82D7-88404416D1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2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data </a:t>
            </a:r>
            <a:r>
              <a:rPr lang="en-US" dirty="0" err="1"/>
              <a:t>berhasil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93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 out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86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credential </a:t>
            </a:r>
            <a:r>
              <a:rPr lang="en-US" dirty="0" err="1"/>
              <a:t>benar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92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(homepage)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2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Menu data </a:t>
            </a:r>
            <a:r>
              <a:rPr lang="en-US" dirty="0" err="1"/>
              <a:t>pengguna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83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74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data </a:t>
            </a:r>
            <a:r>
              <a:rPr lang="en-US" dirty="0" err="1"/>
              <a:t>berhasil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1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60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data </a:t>
            </a:r>
            <a:r>
              <a:rPr lang="en-US" dirty="0" err="1"/>
              <a:t>berhasil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1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53BF4-22C7-4089-82D7-88404416D1F7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24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2964-F999-4B0B-9069-9A6D00A9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42EB7-E494-44FB-9353-396A37493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8EC7-258D-43C7-8F6D-AB37C3C7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6554-8A64-440E-9EF2-32E7FC5B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A8EB-54BE-46D9-BF85-E35A519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6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0024-1803-4B2C-9628-A3A23B50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DD117-484F-4137-BFA6-F47A65DE2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6930-A697-4305-97E8-286C20F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9713-8BAA-4684-9A56-5D8805E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FA47-E77B-4012-ABCB-9D1202B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9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2D4AD-1E63-4A7F-B4C0-DB22DD826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5B13-E897-4225-8885-25B281E5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B55F-6A64-4FC9-B79B-240705ED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8887-E308-4B7F-A41F-F2EE619D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F174-6250-495C-B569-893872D3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D698-8C89-4539-8BE2-A2FB778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3F7A-54A2-44EF-AF67-E390E18C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9D65-C7A5-436E-BC09-46E6747A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6376-090A-499B-957C-519C01D7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A42C-0327-4FAC-B150-18E5024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5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E077-410E-4D43-8B9E-D7B67310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4F21-6C82-4FCD-86B2-E026CB01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8BA1-F62E-4E47-9B59-A414921E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3691-37F7-4575-B948-70B1C48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C13F-6C48-4DCC-8D40-1F1D2ED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5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7430-706A-4656-8FED-69E70DA0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F061-5A1B-40BF-92A6-5AC5507A7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ED08-BEAD-49CC-B0FE-E9068214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00794-CFEC-4796-BE3B-27EC55EB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E7E7-052E-4729-AC62-99DDEC42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602A-BAA5-43CF-A0F0-944ABBD0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37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2C4-F395-43DE-B537-0FAD9B7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2E6C-2AD3-4E87-8CFA-D629B16E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1B6C1-6419-455A-98D5-DAC40982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C9A72-9071-4EB6-8A67-9ACAFF6ED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985E7-8029-49FA-9C3D-7A8FB1A2A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2141E-D407-4ABA-8F5B-56249DC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D5AC0-1ABD-4DA8-BAA7-CAC37EE9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70B9A-467D-4CE0-A525-22C3F452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1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D7A9-1992-40B5-96CC-63D0F1EF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26223-6DEE-4DE2-80DE-14AFC3B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3841B-70E4-414C-8168-DFA6DF5C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D8AC9-2D18-4FE5-92BE-6ACAAD0F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6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29B2-D944-47EF-8A5D-0D12FE43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450-FC16-4EB8-85B2-06E2A916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D211-8802-4717-8695-0181ACCE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7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1B9E-0A97-4C83-BAEB-B9EE3FD9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BF6C-5C40-48BD-A2BC-2D63D35E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2FF6-23A3-4C75-9BE5-C45FF80D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FCE3-9D28-494B-A481-3F6707D8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0781-E3A7-4DE6-89C9-A0E35B0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8156-8580-4843-B1A4-D1082420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65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6521-7AB3-47D2-899A-29285236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E02E5-9161-4C3E-BE8D-6CE090053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36E3-A845-4E17-A218-79905DD7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6C80E-C66F-4602-BC9C-FC970990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6807-A4E3-4B70-90E5-B7374C7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D48C-91FE-411B-97A7-71F35F17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7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7904-F8F2-44CC-912C-98D927A8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BCF1-BCF6-495B-84FB-3EB412FD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38E4-BE79-4064-9778-0EBDD5F6F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27C9-B75F-4EA9-99A6-4A4FFED7CD42}" type="datetimeFigureOut">
              <a:rPr lang="id-ID" smtClean="0"/>
              <a:t>08/04/2022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9AFA-70A4-4F2B-A9CA-71424413F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63EF-1A2F-48E0-A7DA-51AB01E4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858F-5E99-443F-BF37-414726BE52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3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A4B52-22A6-4B10-92F4-AA6FE651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5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A86E7-4B66-4779-A5A2-7CCB70E7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CB454-E090-414A-AC10-EA43ECD4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9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60A2B-ABBF-438E-8C2A-ADD732BF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03DB4-563D-4EEF-90B4-FAC4162D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E3AA6-1828-4EB0-8BD2-8A433530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39EB7-06D9-4874-BB68-957EC40F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4B63E-AA6F-4346-9ABE-694C7F24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2796A-45A4-4AC7-A0EB-B9D536F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C6555-5A8C-4876-AE98-231E38E6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3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DAF20-A256-4079-9F3F-99B85003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Widescreen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Husni Ulinnuha</dc:creator>
  <cp:lastModifiedBy>Husni Ulinnuha</cp:lastModifiedBy>
  <cp:revision>10</cp:revision>
  <dcterms:created xsi:type="dcterms:W3CDTF">2022-04-07T22:04:20Z</dcterms:created>
  <dcterms:modified xsi:type="dcterms:W3CDTF">2022-04-07T22:42:47Z</dcterms:modified>
</cp:coreProperties>
</file>