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64" r:id="rId5"/>
    <p:sldId id="263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erriweather" panose="020B0604020202020204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058938" y="1804900"/>
            <a:ext cx="55272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10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Bifrǫs</a:t>
            </a:r>
            <a:endParaRPr sz="100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53" y="3538800"/>
            <a:ext cx="3014999" cy="26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67351">
            <a:off x="7217643" y="1371670"/>
            <a:ext cx="1550939" cy="142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solidFill>
                  <a:srgbClr val="FFFFFF"/>
                </a:solidFill>
              </a:rPr>
              <a:t>Концепция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ru-RU" dirty="0">
                <a:solidFill>
                  <a:srgbClr val="FFFFFF"/>
                </a:solidFill>
              </a:rPr>
              <a:t>Жанр: головоломка, 3D-платформер</a:t>
            </a:r>
            <a:br>
              <a:rPr lang="ru-RU" dirty="0">
                <a:solidFill>
                  <a:srgbClr val="FFFFFF"/>
                </a:solidFill>
              </a:rPr>
            </a:b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Для этого у игрока есть молот который он может метать и использовать как платформу, а также отталкиваться в обратную взгляду сторону.  На уровнях располагаются противники, мешающие прохождению и интерактивные объекты, которые можно использовать.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575" y="0"/>
            <a:ext cx="2413426" cy="21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125" y="472850"/>
            <a:ext cx="1374825" cy="11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solidFill>
                  <a:schemeClr val="lt1"/>
                </a:solidFill>
              </a:rPr>
              <a:t>Механики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Бросок молота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Использование молота как платформы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Удар молнии с отталкиванием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Движущиеся платформы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Кнопки, меняющие уровень (</a:t>
            </a:r>
            <a:b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открывают двери, </a:t>
            </a:r>
            <a:b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ru-RU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активируют платформы)</a:t>
            </a: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575" y="0"/>
            <a:ext cx="2413426" cy="21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125" y="472850"/>
            <a:ext cx="1374825" cy="11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300398">
            <a:off x="7932250" y="3696676"/>
            <a:ext cx="4291273" cy="321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637561">
            <a:off x="7137225" y="1396750"/>
            <a:ext cx="4105327" cy="307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l="-2120" t="4950" r="2119" b="-4949"/>
          <a:stretch/>
        </p:blipFill>
        <p:spPr>
          <a:xfrm rot="-4971078">
            <a:off x="7854300" y="2620388"/>
            <a:ext cx="4737023" cy="355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1346103">
            <a:off x="8931525" y="3735199"/>
            <a:ext cx="4404524" cy="33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7706789">
            <a:off x="6397933" y="3966662"/>
            <a:ext cx="2322711" cy="213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solidFill>
                  <a:schemeClr val="lt1"/>
                </a:solidFill>
              </a:rPr>
              <a:t>ИИ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4092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bg1"/>
                </a:solidFill>
                <a:latin typeface="+mn-lt"/>
              </a:rPr>
              <a:t>Реализован рукописный ИИ без использования встроенных средств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Unreal Engine 4</a:t>
            </a:r>
            <a:r>
              <a:rPr lang="ru-RU" sz="3200" dirty="0">
                <a:solidFill>
                  <a:schemeClr val="bg1"/>
                </a:solidFill>
                <a:latin typeface="+mn-lt"/>
              </a:rPr>
              <a:t>. Реализован в виде турелей, для каждой турели можно настроить радиус обнаружения, скорость поворота башни с пушкой и скорость стрельбы.</a:t>
            </a:r>
            <a:endParaRPr lang="ru-RU" sz="3200" b="0" i="0" u="none" strike="noStrike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575" y="0"/>
            <a:ext cx="2413426" cy="21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125" y="472850"/>
            <a:ext cx="1374825" cy="11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141999">
            <a:off x="10184285" y="4242746"/>
            <a:ext cx="2322711" cy="213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F1AAEA-3FFC-4EF9-AE36-340E2341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80" y="2439306"/>
            <a:ext cx="2768456" cy="39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3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323" y="42350"/>
            <a:ext cx="5537226" cy="484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073438" y="4613325"/>
            <a:ext cx="5319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lt1"/>
                </a:solidFill>
              </a:rPr>
              <a:t>Калантаев Максим Витальевич</a:t>
            </a:r>
            <a:br>
              <a:rPr lang="ru-RU">
                <a:solidFill>
                  <a:schemeClr val="lt1"/>
                </a:solidFill>
              </a:rPr>
            </a:br>
            <a:r>
              <a:rPr lang="ru-RU">
                <a:solidFill>
                  <a:schemeClr val="lt1"/>
                </a:solidFill>
              </a:rPr>
              <a:t>Звягинцев Денис Ярославович</a:t>
            </a:r>
            <a:br>
              <a:rPr lang="ru-RU">
                <a:solidFill>
                  <a:schemeClr val="lt1"/>
                </a:solidFill>
              </a:rPr>
            </a:br>
            <a:r>
              <a:rPr lang="ru-RU">
                <a:solidFill>
                  <a:schemeClr val="lt1"/>
                </a:solidFill>
              </a:rPr>
              <a:t>Пятаков Роман Иванович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Широкоэкранный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Merriweather</vt:lpstr>
      <vt:lpstr>Arial</vt:lpstr>
      <vt:lpstr>Office Theme</vt:lpstr>
      <vt:lpstr>Bifrǫs</vt:lpstr>
      <vt:lpstr>Концепция </vt:lpstr>
      <vt:lpstr>Механики </vt:lpstr>
      <vt:lpstr>ИИ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Bifrǫs</dc:title>
  <dc:creator>Android</dc:creator>
  <cp:lastModifiedBy>Пятаков Роман Иванович</cp:lastModifiedBy>
  <cp:revision>2</cp:revision>
  <dcterms:modified xsi:type="dcterms:W3CDTF">2020-12-26T10:02:08Z</dcterms:modified>
</cp:coreProperties>
</file>