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94685"/>
  </p:normalViewPr>
  <p:slideViewPr>
    <p:cSldViewPr snapToGrid="0">
      <p:cViewPr varScale="1">
        <p:scale>
          <a:sx n="134" d="100"/>
          <a:sy n="134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D978D-7DA8-3A4E-99E0-6C9C4420CB30}" type="datetimeFigureOut">
              <a:rPr lang="en-AM" smtClean="0"/>
              <a:t>16.03.23</a:t>
            </a:fld>
            <a:endParaRPr lang="en-A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618BE-09AD-9F43-9D1F-FD6915A275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3997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618BE-09AD-9F43-9D1F-FD6915A27586}" type="slidenum">
              <a:rPr lang="en-AM" smtClean="0"/>
              <a:t>2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1059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618BE-09AD-9F43-9D1F-FD6915A27586}" type="slidenum">
              <a:rPr lang="en-AM" smtClean="0"/>
              <a:t>3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3079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618BE-09AD-9F43-9D1F-FD6915A27586}" type="slidenum">
              <a:rPr lang="en-AM" smtClean="0"/>
              <a:t>4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839585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618BE-09AD-9F43-9D1F-FD6915A27586}" type="slidenum">
              <a:rPr lang="en-AM" smtClean="0"/>
              <a:t>5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61002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618BE-09AD-9F43-9D1F-FD6915A27586}" type="slidenum">
              <a:rPr lang="en-AM" smtClean="0"/>
              <a:t>6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2868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3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9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02" r:id="rId7"/>
    <p:sldLayoutId id="2147483703" r:id="rId8"/>
    <p:sldLayoutId id="2147483701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72DA6-F609-4537-9EE4-D12F65EC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50" y="6237978"/>
            <a:ext cx="12198250" cy="6295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0FA05C-C0FC-4528-883E-4E75E4581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6237978"/>
            <a:ext cx="12192000" cy="63751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68A15-BE47-8D0A-A6E6-70D2EBCE6422}"/>
              </a:ext>
            </a:extLst>
          </p:cNvPr>
          <p:cNvSpPr txBox="1"/>
          <p:nvPr/>
        </p:nvSpPr>
        <p:spPr>
          <a:xfrm>
            <a:off x="903179" y="1050871"/>
            <a:ext cx="6482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Mobile Test Automation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843D0-8B4D-84D0-90FE-3303E9AD0E5E}"/>
              </a:ext>
            </a:extLst>
          </p:cNvPr>
          <p:cNvSpPr txBox="1"/>
          <p:nvPr/>
        </p:nvSpPr>
        <p:spPr>
          <a:xfrm>
            <a:off x="1050324" y="5345464"/>
            <a:ext cx="320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Zveda Hayrapetyan</a:t>
            </a:r>
          </a:p>
        </p:txBody>
      </p:sp>
    </p:spTree>
    <p:extLst>
      <p:ext uri="{BB962C8B-B14F-4D97-AF65-F5344CB8AC3E}">
        <p14:creationId xmlns:p14="http://schemas.microsoft.com/office/powerpoint/2010/main" val="35546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72DA6-F609-4537-9EE4-D12F65EC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50" y="6237978"/>
            <a:ext cx="12198250" cy="6295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0FA05C-C0FC-4528-883E-4E75E4581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6237978"/>
            <a:ext cx="12192000" cy="63751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E9026E3-FFDA-C555-63E8-70E3AE162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086" y="1034066"/>
            <a:ext cx="7177332" cy="44175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2CB73F-7E40-0A5F-9F61-0DB383BF8546}"/>
              </a:ext>
            </a:extLst>
          </p:cNvPr>
          <p:cNvSpPr txBox="1"/>
          <p:nvPr/>
        </p:nvSpPr>
        <p:spPr>
          <a:xfrm>
            <a:off x="1460938" y="358413"/>
            <a:ext cx="6966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Mobile Test Automation?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4F5A0D-5102-2C62-5034-682CF0E93DEC}"/>
              </a:ext>
            </a:extLst>
          </p:cNvPr>
          <p:cNvSpPr txBox="1"/>
          <p:nvPr/>
        </p:nvSpPr>
        <p:spPr>
          <a:xfrm>
            <a:off x="636815" y="5604096"/>
            <a:ext cx="95685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r>
              <a:rPr lang="en-AM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en-AM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https://www.todaysoftmag.com/article/2290/appium-amp-opium-alternative-solutions-for-automated-testing</a:t>
            </a:r>
          </a:p>
        </p:txBody>
      </p:sp>
    </p:spTree>
    <p:extLst>
      <p:ext uri="{BB962C8B-B14F-4D97-AF65-F5344CB8AC3E}">
        <p14:creationId xmlns:p14="http://schemas.microsoft.com/office/powerpoint/2010/main" val="54963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72DA6-F609-4537-9EE4-D12F65EC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50" y="6237978"/>
            <a:ext cx="12198250" cy="6295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0FA05C-C0FC-4528-883E-4E75E4581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6237978"/>
            <a:ext cx="12192000" cy="63751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CB73F-7E40-0A5F-9F61-0DB383BF8546}"/>
              </a:ext>
            </a:extLst>
          </p:cNvPr>
          <p:cNvSpPr txBox="1"/>
          <p:nvPr/>
        </p:nvSpPr>
        <p:spPr>
          <a:xfrm>
            <a:off x="1460938" y="358413"/>
            <a:ext cx="6966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Mobile Test Automation? 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262FE7B-F5DA-73D9-9EEC-59F9F077F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790" y="983130"/>
            <a:ext cx="8184040" cy="44159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5596F8-ED90-1E73-1CCF-203F15F2B48A}"/>
              </a:ext>
            </a:extLst>
          </p:cNvPr>
          <p:cNvSpPr txBox="1"/>
          <p:nvPr/>
        </p:nvSpPr>
        <p:spPr>
          <a:xfrm>
            <a:off x="577622" y="5495374"/>
            <a:ext cx="102890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r>
              <a:rPr lang="en-AM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AM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https://digital.ai/catalyst-blog/comparing-and-combining-web-and-mobile-test-automation-drivers/</a:t>
            </a:r>
          </a:p>
        </p:txBody>
      </p:sp>
    </p:spTree>
    <p:extLst>
      <p:ext uri="{BB962C8B-B14F-4D97-AF65-F5344CB8AC3E}">
        <p14:creationId xmlns:p14="http://schemas.microsoft.com/office/powerpoint/2010/main" val="286976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72DA6-F609-4537-9EE4-D12F65EC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50" y="6237978"/>
            <a:ext cx="12198250" cy="6295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0FA05C-C0FC-4528-883E-4E75E4581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6237978"/>
            <a:ext cx="12192000" cy="63751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CB73F-7E40-0A5F-9F61-0DB383BF8546}"/>
              </a:ext>
            </a:extLst>
          </p:cNvPr>
          <p:cNvSpPr txBox="1"/>
          <p:nvPr/>
        </p:nvSpPr>
        <p:spPr>
          <a:xfrm>
            <a:off x="1142531" y="559546"/>
            <a:ext cx="10137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Mobile Automation Testing Managing the Mobile Invasion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6AB0A1CA-2BAA-E356-50A7-168A8930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393" y="1422400"/>
            <a:ext cx="7124700" cy="401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E54EC-414A-DD43-CCE3-5FA5681415F2}"/>
              </a:ext>
            </a:extLst>
          </p:cNvPr>
          <p:cNvSpPr txBox="1"/>
          <p:nvPr/>
        </p:nvSpPr>
        <p:spPr>
          <a:xfrm>
            <a:off x="1142530" y="5582136"/>
            <a:ext cx="10067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r>
              <a:rPr lang="en-AM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en-AM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https://www.spec-qa.com/blog/mobile-automation-testing-managing-the-mobile-invasion/</a:t>
            </a:r>
          </a:p>
        </p:txBody>
      </p:sp>
    </p:spTree>
    <p:extLst>
      <p:ext uri="{BB962C8B-B14F-4D97-AF65-F5344CB8AC3E}">
        <p14:creationId xmlns:p14="http://schemas.microsoft.com/office/powerpoint/2010/main" val="6445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72DA6-F609-4537-9EE4-D12F65EC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50" y="6237978"/>
            <a:ext cx="12198250" cy="6295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0FA05C-C0FC-4528-883E-4E75E4581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6237978"/>
            <a:ext cx="12192000" cy="63751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CB73F-7E40-0A5F-9F61-0DB383BF8546}"/>
              </a:ext>
            </a:extLst>
          </p:cNvPr>
          <p:cNvSpPr txBox="1"/>
          <p:nvPr/>
        </p:nvSpPr>
        <p:spPr>
          <a:xfrm>
            <a:off x="2922345" y="53505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Page Object Model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54EC-414A-DD43-CCE3-5FA5681415F2}"/>
              </a:ext>
            </a:extLst>
          </p:cNvPr>
          <p:cNvSpPr txBox="1"/>
          <p:nvPr/>
        </p:nvSpPr>
        <p:spPr>
          <a:xfrm>
            <a:off x="1059358" y="5730147"/>
            <a:ext cx="10067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r>
              <a:rPr lang="en-AM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en-U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www.browserstack.com</a:t>
            </a:r>
            <a:r>
              <a:rPr lang="en-U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/guide/page-object-model-in-cucumber</a:t>
            </a:r>
            <a:endParaRPr lang="en-AM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3ABEB-5E7F-E10C-3388-0BC6BEB96625}"/>
              </a:ext>
            </a:extLst>
          </p:cNvPr>
          <p:cNvSpPr txBox="1"/>
          <p:nvPr/>
        </p:nvSpPr>
        <p:spPr>
          <a:xfrm>
            <a:off x="1142530" y="1083444"/>
            <a:ext cx="10556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Page Object Model (POM) is a design pattern in Selenium that helps in the creation of more maintainable and reusable automated test scripts. </a:t>
            </a:r>
            <a:endParaRPr lang="en-AM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7F1D2A6-D894-810A-F59E-86C2FD0C1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568" y="1706104"/>
            <a:ext cx="4878644" cy="37482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051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72DA6-F609-4537-9EE4-D12F65EC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50" y="6237978"/>
            <a:ext cx="12198250" cy="6295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0FA05C-C0FC-4528-883E-4E75E4581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6237978"/>
            <a:ext cx="12192000" cy="63751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31AB6B0D-5846-4B82-BB80-D5151A528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034" y="1985123"/>
            <a:ext cx="3608615" cy="25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178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116</Words>
  <Application>Microsoft Macintosh PowerPoint</Application>
  <PresentationFormat>Widescreen</PresentationFormat>
  <Paragraphs>16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Calibri</vt:lpstr>
      <vt:lpstr>Verdana</vt:lpstr>
      <vt:lpstr>BlockprintVTI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Zveda Hayrapetyan</dc:creator>
  <cp:lastModifiedBy>Zveda Hayrapetyan</cp:lastModifiedBy>
  <cp:revision>1</cp:revision>
  <dcterms:created xsi:type="dcterms:W3CDTF">2023-03-16T06:35:58Z</dcterms:created>
  <dcterms:modified xsi:type="dcterms:W3CDTF">2023-03-16T13:30:26Z</dcterms:modified>
</cp:coreProperties>
</file>