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E22AB-DFD5-4E30-A6D0-0B60309FEFDC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92C9DB-C953-49B4-AD64-70314DE8A7D3}">
      <dgm:prSet/>
      <dgm:spPr/>
      <dgm:t>
        <a:bodyPr/>
        <a:lstStyle/>
        <a:p>
          <a:r>
            <a:rPr lang="en-US"/>
            <a:t>I wanted to create a traditional game of hangman for quick, easy fun.</a:t>
          </a:r>
        </a:p>
      </dgm:t>
    </dgm:pt>
    <dgm:pt modelId="{D7B44F62-E830-4C6F-82A0-6A16D71E1EF4}" type="parTrans" cxnId="{DFFF0A1E-D81E-4D3C-B33F-1CA555C2E352}">
      <dgm:prSet/>
      <dgm:spPr/>
      <dgm:t>
        <a:bodyPr/>
        <a:lstStyle/>
        <a:p>
          <a:endParaRPr lang="en-US"/>
        </a:p>
      </dgm:t>
    </dgm:pt>
    <dgm:pt modelId="{2C5C6546-C5DB-40EC-AC84-167039770838}" type="sibTrans" cxnId="{DFFF0A1E-D81E-4D3C-B33F-1CA555C2E352}">
      <dgm:prSet/>
      <dgm:spPr/>
      <dgm:t>
        <a:bodyPr/>
        <a:lstStyle/>
        <a:p>
          <a:endParaRPr lang="en-US"/>
        </a:p>
      </dgm:t>
    </dgm:pt>
    <dgm:pt modelId="{6CDC6FED-5E56-4B89-827D-89D304EAD281}">
      <dgm:prSet/>
      <dgm:spPr/>
      <dgm:t>
        <a:bodyPr/>
        <a:lstStyle/>
        <a:p>
          <a:r>
            <a:rPr lang="en-US"/>
            <a:t>This application is simple to use and understand making it fun for all ages.</a:t>
          </a:r>
        </a:p>
      </dgm:t>
    </dgm:pt>
    <dgm:pt modelId="{C0608917-F376-4958-816D-518A1658F594}" type="parTrans" cxnId="{3DC5705F-92C1-4C19-B2D1-ECE919FC6FFE}">
      <dgm:prSet/>
      <dgm:spPr/>
      <dgm:t>
        <a:bodyPr/>
        <a:lstStyle/>
        <a:p>
          <a:endParaRPr lang="en-US"/>
        </a:p>
      </dgm:t>
    </dgm:pt>
    <dgm:pt modelId="{C4CF6CDC-40D7-48EE-B540-BF2239413B9C}" type="sibTrans" cxnId="{3DC5705F-92C1-4C19-B2D1-ECE919FC6FFE}">
      <dgm:prSet/>
      <dgm:spPr/>
      <dgm:t>
        <a:bodyPr/>
        <a:lstStyle/>
        <a:p>
          <a:endParaRPr lang="en-US"/>
        </a:p>
      </dgm:t>
    </dgm:pt>
    <dgm:pt modelId="{832180B7-F9A9-42F3-BC25-E77F68E8CF1B}" type="pres">
      <dgm:prSet presAssocID="{8D9E22AB-DFD5-4E30-A6D0-0B60309FEF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84AAB1-790C-4E65-9DA1-284B7594AD86}" type="pres">
      <dgm:prSet presAssocID="{7692C9DB-C953-49B4-AD64-70314DE8A7D3}" presName="hierRoot1" presStyleCnt="0"/>
      <dgm:spPr/>
    </dgm:pt>
    <dgm:pt modelId="{CF5F0788-A1BB-4C1C-87C4-3BE66C938682}" type="pres">
      <dgm:prSet presAssocID="{7692C9DB-C953-49B4-AD64-70314DE8A7D3}" presName="composite" presStyleCnt="0"/>
      <dgm:spPr/>
    </dgm:pt>
    <dgm:pt modelId="{E07D4F6D-F20C-41B3-A0A2-A5F1054D2A31}" type="pres">
      <dgm:prSet presAssocID="{7692C9DB-C953-49B4-AD64-70314DE8A7D3}" presName="background" presStyleLbl="node0" presStyleIdx="0" presStyleCnt="2"/>
      <dgm:spPr/>
    </dgm:pt>
    <dgm:pt modelId="{26C12519-F317-4F53-B239-83F7AE5C8643}" type="pres">
      <dgm:prSet presAssocID="{7692C9DB-C953-49B4-AD64-70314DE8A7D3}" presName="text" presStyleLbl="fgAcc0" presStyleIdx="0" presStyleCnt="2">
        <dgm:presLayoutVars>
          <dgm:chPref val="3"/>
        </dgm:presLayoutVars>
      </dgm:prSet>
      <dgm:spPr/>
    </dgm:pt>
    <dgm:pt modelId="{63F20608-7FDA-4D02-B621-2723BC28118B}" type="pres">
      <dgm:prSet presAssocID="{7692C9DB-C953-49B4-AD64-70314DE8A7D3}" presName="hierChild2" presStyleCnt="0"/>
      <dgm:spPr/>
    </dgm:pt>
    <dgm:pt modelId="{9B55CE5E-C78F-48C2-87AE-5CA31926C703}" type="pres">
      <dgm:prSet presAssocID="{6CDC6FED-5E56-4B89-827D-89D304EAD281}" presName="hierRoot1" presStyleCnt="0"/>
      <dgm:spPr/>
    </dgm:pt>
    <dgm:pt modelId="{B0B5B912-5040-4C1C-B2AA-CC56B41B83D7}" type="pres">
      <dgm:prSet presAssocID="{6CDC6FED-5E56-4B89-827D-89D304EAD281}" presName="composite" presStyleCnt="0"/>
      <dgm:spPr/>
    </dgm:pt>
    <dgm:pt modelId="{D954FB25-D269-49FB-9340-7EFABE1DE294}" type="pres">
      <dgm:prSet presAssocID="{6CDC6FED-5E56-4B89-827D-89D304EAD281}" presName="background" presStyleLbl="node0" presStyleIdx="1" presStyleCnt="2"/>
      <dgm:spPr/>
    </dgm:pt>
    <dgm:pt modelId="{DDC17E93-908F-453F-9105-63A7362D94C7}" type="pres">
      <dgm:prSet presAssocID="{6CDC6FED-5E56-4B89-827D-89D304EAD281}" presName="text" presStyleLbl="fgAcc0" presStyleIdx="1" presStyleCnt="2">
        <dgm:presLayoutVars>
          <dgm:chPref val="3"/>
        </dgm:presLayoutVars>
      </dgm:prSet>
      <dgm:spPr/>
    </dgm:pt>
    <dgm:pt modelId="{282209BB-F15E-4D53-BDBE-51889718E803}" type="pres">
      <dgm:prSet presAssocID="{6CDC6FED-5E56-4B89-827D-89D304EAD281}" presName="hierChild2" presStyleCnt="0"/>
      <dgm:spPr/>
    </dgm:pt>
  </dgm:ptLst>
  <dgm:cxnLst>
    <dgm:cxn modelId="{DFFF0A1E-D81E-4D3C-B33F-1CA555C2E352}" srcId="{8D9E22AB-DFD5-4E30-A6D0-0B60309FEFDC}" destId="{7692C9DB-C953-49B4-AD64-70314DE8A7D3}" srcOrd="0" destOrd="0" parTransId="{D7B44F62-E830-4C6F-82A0-6A16D71E1EF4}" sibTransId="{2C5C6546-C5DB-40EC-AC84-167039770838}"/>
    <dgm:cxn modelId="{A99E8223-9E55-4CF2-AD49-CAF7D27761E2}" type="presOf" srcId="{7692C9DB-C953-49B4-AD64-70314DE8A7D3}" destId="{26C12519-F317-4F53-B239-83F7AE5C8643}" srcOrd="0" destOrd="0" presId="urn:microsoft.com/office/officeart/2005/8/layout/hierarchy1"/>
    <dgm:cxn modelId="{3DC5705F-92C1-4C19-B2D1-ECE919FC6FFE}" srcId="{8D9E22AB-DFD5-4E30-A6D0-0B60309FEFDC}" destId="{6CDC6FED-5E56-4B89-827D-89D304EAD281}" srcOrd="1" destOrd="0" parTransId="{C0608917-F376-4958-816D-518A1658F594}" sibTransId="{C4CF6CDC-40D7-48EE-B540-BF2239413B9C}"/>
    <dgm:cxn modelId="{5D3FF099-67EC-4ACA-8ABE-3E48E394A113}" type="presOf" srcId="{6CDC6FED-5E56-4B89-827D-89D304EAD281}" destId="{DDC17E93-908F-453F-9105-63A7362D94C7}" srcOrd="0" destOrd="0" presId="urn:microsoft.com/office/officeart/2005/8/layout/hierarchy1"/>
    <dgm:cxn modelId="{AD335AC7-D6AA-4AD6-B911-65385B0DE872}" type="presOf" srcId="{8D9E22AB-DFD5-4E30-A6D0-0B60309FEFDC}" destId="{832180B7-F9A9-42F3-BC25-E77F68E8CF1B}" srcOrd="0" destOrd="0" presId="urn:microsoft.com/office/officeart/2005/8/layout/hierarchy1"/>
    <dgm:cxn modelId="{1325AC21-2501-4819-9134-373046E6F5DF}" type="presParOf" srcId="{832180B7-F9A9-42F3-BC25-E77F68E8CF1B}" destId="{A284AAB1-790C-4E65-9DA1-284B7594AD86}" srcOrd="0" destOrd="0" presId="urn:microsoft.com/office/officeart/2005/8/layout/hierarchy1"/>
    <dgm:cxn modelId="{57D0B794-8F4B-45DB-A3F0-04870B682B58}" type="presParOf" srcId="{A284AAB1-790C-4E65-9DA1-284B7594AD86}" destId="{CF5F0788-A1BB-4C1C-87C4-3BE66C938682}" srcOrd="0" destOrd="0" presId="urn:microsoft.com/office/officeart/2005/8/layout/hierarchy1"/>
    <dgm:cxn modelId="{E4811FBC-BB89-4A2E-8E42-9AE883AC8425}" type="presParOf" srcId="{CF5F0788-A1BB-4C1C-87C4-3BE66C938682}" destId="{E07D4F6D-F20C-41B3-A0A2-A5F1054D2A31}" srcOrd="0" destOrd="0" presId="urn:microsoft.com/office/officeart/2005/8/layout/hierarchy1"/>
    <dgm:cxn modelId="{E5EC9D29-C1B5-4CF7-B5FC-3654EB30C883}" type="presParOf" srcId="{CF5F0788-A1BB-4C1C-87C4-3BE66C938682}" destId="{26C12519-F317-4F53-B239-83F7AE5C8643}" srcOrd="1" destOrd="0" presId="urn:microsoft.com/office/officeart/2005/8/layout/hierarchy1"/>
    <dgm:cxn modelId="{792F3271-96B3-4589-A05E-7C480ADB8631}" type="presParOf" srcId="{A284AAB1-790C-4E65-9DA1-284B7594AD86}" destId="{63F20608-7FDA-4D02-B621-2723BC28118B}" srcOrd="1" destOrd="0" presId="urn:microsoft.com/office/officeart/2005/8/layout/hierarchy1"/>
    <dgm:cxn modelId="{43249776-FA23-4F30-9240-5E7062629810}" type="presParOf" srcId="{832180B7-F9A9-42F3-BC25-E77F68E8CF1B}" destId="{9B55CE5E-C78F-48C2-87AE-5CA31926C703}" srcOrd="1" destOrd="0" presId="urn:microsoft.com/office/officeart/2005/8/layout/hierarchy1"/>
    <dgm:cxn modelId="{CFE607A2-220E-47B1-B575-6CE117D9013F}" type="presParOf" srcId="{9B55CE5E-C78F-48C2-87AE-5CA31926C703}" destId="{B0B5B912-5040-4C1C-B2AA-CC56B41B83D7}" srcOrd="0" destOrd="0" presId="urn:microsoft.com/office/officeart/2005/8/layout/hierarchy1"/>
    <dgm:cxn modelId="{9EEBEDDF-9C23-4C85-88B7-CF2F3F2BBD65}" type="presParOf" srcId="{B0B5B912-5040-4C1C-B2AA-CC56B41B83D7}" destId="{D954FB25-D269-49FB-9340-7EFABE1DE294}" srcOrd="0" destOrd="0" presId="urn:microsoft.com/office/officeart/2005/8/layout/hierarchy1"/>
    <dgm:cxn modelId="{0820A57D-17FC-4873-98CF-65C47FC23215}" type="presParOf" srcId="{B0B5B912-5040-4C1C-B2AA-CC56B41B83D7}" destId="{DDC17E93-908F-453F-9105-63A7362D94C7}" srcOrd="1" destOrd="0" presId="urn:microsoft.com/office/officeart/2005/8/layout/hierarchy1"/>
    <dgm:cxn modelId="{0624182E-AE28-4567-957E-9AB1B9B77373}" type="presParOf" srcId="{9B55CE5E-C78F-48C2-87AE-5CA31926C703}" destId="{282209BB-F15E-4D53-BDBE-51889718E8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2CBF2-8522-4DEC-BF7C-ABB1F51218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409409-D904-4136-A23A-36867DD63C7E}">
      <dgm:prSet/>
      <dgm:spPr/>
      <dgm:t>
        <a:bodyPr/>
        <a:lstStyle/>
        <a:p>
          <a:r>
            <a:rPr lang="en-US"/>
            <a:t>Select difficulty drop box.</a:t>
          </a:r>
        </a:p>
      </dgm:t>
    </dgm:pt>
    <dgm:pt modelId="{D0418227-41F4-4DBE-9E54-F52FA7B0A571}" type="parTrans" cxnId="{9336E202-2C89-4EA6-A6FD-AA2640D7DF1D}">
      <dgm:prSet/>
      <dgm:spPr/>
      <dgm:t>
        <a:bodyPr/>
        <a:lstStyle/>
        <a:p>
          <a:endParaRPr lang="en-US"/>
        </a:p>
      </dgm:t>
    </dgm:pt>
    <dgm:pt modelId="{229E7C0D-7CBF-4800-9BD4-80013691C7BE}" type="sibTrans" cxnId="{9336E202-2C89-4EA6-A6FD-AA2640D7DF1D}">
      <dgm:prSet/>
      <dgm:spPr/>
      <dgm:t>
        <a:bodyPr/>
        <a:lstStyle/>
        <a:p>
          <a:endParaRPr lang="en-US"/>
        </a:p>
      </dgm:t>
    </dgm:pt>
    <dgm:pt modelId="{0B13FF1D-F6F8-42A3-8958-5DCAF8FD167C}">
      <dgm:prSet/>
      <dgm:spPr/>
      <dgm:t>
        <a:bodyPr/>
        <a:lstStyle/>
        <a:p>
          <a:r>
            <a:rPr lang="en-US"/>
            <a:t>Allows players to select a difficulty (Easy, Medium, Hard) which will change up their gameplay.</a:t>
          </a:r>
        </a:p>
      </dgm:t>
    </dgm:pt>
    <dgm:pt modelId="{2B1A0F27-52A0-4856-B634-FEFB4A52113A}" type="parTrans" cxnId="{BD7817F1-E804-4060-B850-9A569C7E3C1A}">
      <dgm:prSet/>
      <dgm:spPr/>
      <dgm:t>
        <a:bodyPr/>
        <a:lstStyle/>
        <a:p>
          <a:endParaRPr lang="en-US"/>
        </a:p>
      </dgm:t>
    </dgm:pt>
    <dgm:pt modelId="{B98D6624-B8CE-4681-8AEE-4D6E690A0008}" type="sibTrans" cxnId="{BD7817F1-E804-4060-B850-9A569C7E3C1A}">
      <dgm:prSet/>
      <dgm:spPr/>
      <dgm:t>
        <a:bodyPr/>
        <a:lstStyle/>
        <a:p>
          <a:endParaRPr lang="en-US"/>
        </a:p>
      </dgm:t>
    </dgm:pt>
    <dgm:pt modelId="{FE028EEE-5D7A-4CD6-8668-0A5C83EE4567}">
      <dgm:prSet/>
      <dgm:spPr/>
      <dgm:t>
        <a:bodyPr/>
        <a:lstStyle/>
        <a:p>
          <a:r>
            <a:rPr lang="en-US"/>
            <a:t>Input text field which allows players to input a letter guess.</a:t>
          </a:r>
        </a:p>
      </dgm:t>
    </dgm:pt>
    <dgm:pt modelId="{DD0F6777-3E93-4B19-9882-CABED54A4B58}" type="parTrans" cxnId="{DA259067-A782-4603-AB3E-9022D4AADD6F}">
      <dgm:prSet/>
      <dgm:spPr/>
      <dgm:t>
        <a:bodyPr/>
        <a:lstStyle/>
        <a:p>
          <a:endParaRPr lang="en-US"/>
        </a:p>
      </dgm:t>
    </dgm:pt>
    <dgm:pt modelId="{8B05E0D4-2B2D-4351-9C3A-72023861FDB4}" type="sibTrans" cxnId="{DA259067-A782-4603-AB3E-9022D4AADD6F}">
      <dgm:prSet/>
      <dgm:spPr/>
      <dgm:t>
        <a:bodyPr/>
        <a:lstStyle/>
        <a:p>
          <a:endParaRPr lang="en-US"/>
        </a:p>
      </dgm:t>
    </dgm:pt>
    <dgm:pt modelId="{9DE6A907-3C71-487E-AA20-FEAF66E4CED2}">
      <dgm:prSet/>
      <dgm:spPr/>
      <dgm:t>
        <a:bodyPr/>
        <a:lstStyle/>
        <a:p>
          <a:r>
            <a:rPr lang="en-US"/>
            <a:t>Underscores to display non-guessed letters that are replaced by correctly guessed letters.</a:t>
          </a:r>
        </a:p>
      </dgm:t>
    </dgm:pt>
    <dgm:pt modelId="{01699E0E-4450-4D78-8F46-7134D3E25209}" type="parTrans" cxnId="{82988B0C-2D8A-49C0-A9C2-0FBB8CBE71D0}">
      <dgm:prSet/>
      <dgm:spPr/>
      <dgm:t>
        <a:bodyPr/>
        <a:lstStyle/>
        <a:p>
          <a:endParaRPr lang="en-US"/>
        </a:p>
      </dgm:t>
    </dgm:pt>
    <dgm:pt modelId="{7D986484-7BFF-4B1E-9315-4E72B66BB394}" type="sibTrans" cxnId="{82988B0C-2D8A-49C0-A9C2-0FBB8CBE71D0}">
      <dgm:prSet/>
      <dgm:spPr/>
      <dgm:t>
        <a:bodyPr/>
        <a:lstStyle/>
        <a:p>
          <a:endParaRPr lang="en-US"/>
        </a:p>
      </dgm:t>
    </dgm:pt>
    <dgm:pt modelId="{4648F04C-90A3-4247-80EF-0A380D9B65F7}">
      <dgm:prSet/>
      <dgm:spPr/>
      <dgm:t>
        <a:bodyPr/>
        <a:lstStyle/>
        <a:p>
          <a:r>
            <a:rPr lang="en-US"/>
            <a:t>Incorrect guesses are kept track of and shown to the player.</a:t>
          </a:r>
        </a:p>
      </dgm:t>
    </dgm:pt>
    <dgm:pt modelId="{1B247E8A-BA4F-4E54-9A44-E5DCFC7431AE}" type="parTrans" cxnId="{BF379948-902B-4ED6-89BF-AFE11CFBCF9A}">
      <dgm:prSet/>
      <dgm:spPr/>
      <dgm:t>
        <a:bodyPr/>
        <a:lstStyle/>
        <a:p>
          <a:endParaRPr lang="en-US"/>
        </a:p>
      </dgm:t>
    </dgm:pt>
    <dgm:pt modelId="{588DE896-F82B-46BD-8F41-8FA89B677AA2}" type="sibTrans" cxnId="{BF379948-902B-4ED6-89BF-AFE11CFBCF9A}">
      <dgm:prSet/>
      <dgm:spPr/>
      <dgm:t>
        <a:bodyPr/>
        <a:lstStyle/>
        <a:p>
          <a:endParaRPr lang="en-US"/>
        </a:p>
      </dgm:t>
    </dgm:pt>
    <dgm:pt modelId="{7DBAFC6D-1AC6-45A9-87BB-42E1781B0422}">
      <dgm:prSet/>
      <dgm:spPr/>
      <dgm:t>
        <a:bodyPr/>
        <a:lstStyle/>
        <a:p>
          <a:r>
            <a:rPr lang="en-US"/>
            <a:t>The amount of remaining guesses are kept track of and shown to the player.</a:t>
          </a:r>
        </a:p>
      </dgm:t>
    </dgm:pt>
    <dgm:pt modelId="{859AD9E7-D5AA-4D82-AF8D-0B2DC7467BFA}" type="parTrans" cxnId="{34CA9C00-7BC9-4D88-85A4-6749D7DA4F50}">
      <dgm:prSet/>
      <dgm:spPr/>
      <dgm:t>
        <a:bodyPr/>
        <a:lstStyle/>
        <a:p>
          <a:endParaRPr lang="en-US"/>
        </a:p>
      </dgm:t>
    </dgm:pt>
    <dgm:pt modelId="{9F3C2B25-A3FC-4499-8ED1-1EB78F18F24F}" type="sibTrans" cxnId="{34CA9C00-7BC9-4D88-85A4-6749D7DA4F50}">
      <dgm:prSet/>
      <dgm:spPr/>
      <dgm:t>
        <a:bodyPr/>
        <a:lstStyle/>
        <a:p>
          <a:endParaRPr lang="en-US"/>
        </a:p>
      </dgm:t>
    </dgm:pt>
    <dgm:pt modelId="{1D887FCA-7566-49EC-8A7A-BE1919178649}">
      <dgm:prSet/>
      <dgm:spPr/>
      <dgm:t>
        <a:bodyPr/>
        <a:lstStyle/>
        <a:p>
          <a:r>
            <a:rPr lang="en-US"/>
            <a:t>Win/loss message that is shared depending on whether or not the player won their game. </a:t>
          </a:r>
        </a:p>
      </dgm:t>
    </dgm:pt>
    <dgm:pt modelId="{810BAFBE-D76A-4DAF-8A91-8224759B330B}" type="parTrans" cxnId="{9E9CBAE0-5D45-4D49-B343-CE0A715E90CD}">
      <dgm:prSet/>
      <dgm:spPr/>
      <dgm:t>
        <a:bodyPr/>
        <a:lstStyle/>
        <a:p>
          <a:endParaRPr lang="en-US"/>
        </a:p>
      </dgm:t>
    </dgm:pt>
    <dgm:pt modelId="{25406710-5001-4365-A5A0-3C71876F8D46}" type="sibTrans" cxnId="{9E9CBAE0-5D45-4D49-B343-CE0A715E90CD}">
      <dgm:prSet/>
      <dgm:spPr/>
      <dgm:t>
        <a:bodyPr/>
        <a:lstStyle/>
        <a:p>
          <a:endParaRPr lang="en-US"/>
        </a:p>
      </dgm:t>
    </dgm:pt>
    <dgm:pt modelId="{8FFADFAD-FB3F-4344-B519-0675160E1FE4}">
      <dgm:prSet/>
      <dgm:spPr/>
      <dgm:t>
        <a:bodyPr/>
        <a:lstStyle/>
        <a:p>
          <a:r>
            <a:rPr lang="en-US"/>
            <a:t>Replayability</a:t>
          </a:r>
        </a:p>
      </dgm:t>
    </dgm:pt>
    <dgm:pt modelId="{2CEA993B-AF47-4CB2-A6CE-EE2F1B412DDE}" type="parTrans" cxnId="{EAE9134C-41E9-46FB-9915-6FEA60DA0755}">
      <dgm:prSet/>
      <dgm:spPr/>
      <dgm:t>
        <a:bodyPr/>
        <a:lstStyle/>
        <a:p>
          <a:endParaRPr lang="en-US"/>
        </a:p>
      </dgm:t>
    </dgm:pt>
    <dgm:pt modelId="{A0993B74-E48D-4090-847E-BD4DDCC0A71A}" type="sibTrans" cxnId="{EAE9134C-41E9-46FB-9915-6FEA60DA0755}">
      <dgm:prSet/>
      <dgm:spPr/>
      <dgm:t>
        <a:bodyPr/>
        <a:lstStyle/>
        <a:p>
          <a:endParaRPr lang="en-US"/>
        </a:p>
      </dgm:t>
    </dgm:pt>
    <dgm:pt modelId="{A007EA1B-8995-4D5A-A932-0A11CCFFEB53}">
      <dgm:prSet/>
      <dgm:spPr/>
      <dgm:t>
        <a:bodyPr/>
        <a:lstStyle/>
        <a:p>
          <a:r>
            <a:rPr lang="en-US"/>
            <a:t>The system will select a new, different random word to randomize the game every time.</a:t>
          </a:r>
        </a:p>
      </dgm:t>
    </dgm:pt>
    <dgm:pt modelId="{D367A579-3FAB-457E-A1DE-B30D4A465631}" type="parTrans" cxnId="{C67C065A-A6C8-49B4-9C86-7D1FE79C5839}">
      <dgm:prSet/>
      <dgm:spPr/>
      <dgm:t>
        <a:bodyPr/>
        <a:lstStyle/>
        <a:p>
          <a:endParaRPr lang="en-US"/>
        </a:p>
      </dgm:t>
    </dgm:pt>
    <dgm:pt modelId="{E2C63502-2DB2-4BA9-AEF0-CD08A887D51F}" type="sibTrans" cxnId="{C67C065A-A6C8-49B4-9C86-7D1FE79C5839}">
      <dgm:prSet/>
      <dgm:spPr/>
      <dgm:t>
        <a:bodyPr/>
        <a:lstStyle/>
        <a:p>
          <a:endParaRPr lang="en-US"/>
        </a:p>
      </dgm:t>
    </dgm:pt>
    <dgm:pt modelId="{F6CA5226-A83D-4A24-BCEA-F2732A5659E8}" type="pres">
      <dgm:prSet presAssocID="{DFA2CBF2-8522-4DEC-BF7C-ABB1F51218AA}" presName="root" presStyleCnt="0">
        <dgm:presLayoutVars>
          <dgm:dir/>
          <dgm:resizeHandles val="exact"/>
        </dgm:presLayoutVars>
      </dgm:prSet>
      <dgm:spPr/>
    </dgm:pt>
    <dgm:pt modelId="{30C0E509-4ABF-40FC-A440-92CBAD2D10F1}" type="pres">
      <dgm:prSet presAssocID="{BF409409-D904-4136-A23A-36867DD63C7E}" presName="compNode" presStyleCnt="0"/>
      <dgm:spPr/>
    </dgm:pt>
    <dgm:pt modelId="{1DC8362B-7396-4579-87C8-2811EF06898B}" type="pres">
      <dgm:prSet presAssocID="{BF409409-D904-4136-A23A-36867DD63C7E}" presName="bgRect" presStyleLbl="bgShp" presStyleIdx="0" presStyleCnt="7"/>
      <dgm:spPr/>
    </dgm:pt>
    <dgm:pt modelId="{B3DC5050-824A-488F-9EA5-14E36AC62A71}" type="pres">
      <dgm:prSet presAssocID="{BF409409-D904-4136-A23A-36867DD63C7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BB36EA3-9165-45B5-BB00-8EEBF485DEEC}" type="pres">
      <dgm:prSet presAssocID="{BF409409-D904-4136-A23A-36867DD63C7E}" presName="spaceRect" presStyleCnt="0"/>
      <dgm:spPr/>
    </dgm:pt>
    <dgm:pt modelId="{640BFBC6-8546-4CBC-82DB-F1943BDFE126}" type="pres">
      <dgm:prSet presAssocID="{BF409409-D904-4136-A23A-36867DD63C7E}" presName="parTx" presStyleLbl="revTx" presStyleIdx="0" presStyleCnt="9">
        <dgm:presLayoutVars>
          <dgm:chMax val="0"/>
          <dgm:chPref val="0"/>
        </dgm:presLayoutVars>
      </dgm:prSet>
      <dgm:spPr/>
    </dgm:pt>
    <dgm:pt modelId="{63E8EEC8-651C-4A5A-A029-232748024B04}" type="pres">
      <dgm:prSet presAssocID="{BF409409-D904-4136-A23A-36867DD63C7E}" presName="desTx" presStyleLbl="revTx" presStyleIdx="1" presStyleCnt="9">
        <dgm:presLayoutVars/>
      </dgm:prSet>
      <dgm:spPr/>
    </dgm:pt>
    <dgm:pt modelId="{B3AE983D-ACBA-4CDB-A737-408F1CC3F089}" type="pres">
      <dgm:prSet presAssocID="{229E7C0D-7CBF-4800-9BD4-80013691C7BE}" presName="sibTrans" presStyleCnt="0"/>
      <dgm:spPr/>
    </dgm:pt>
    <dgm:pt modelId="{86087F8D-87B2-42EC-A930-6BF29D3CACF6}" type="pres">
      <dgm:prSet presAssocID="{FE028EEE-5D7A-4CD6-8668-0A5C83EE4567}" presName="compNode" presStyleCnt="0"/>
      <dgm:spPr/>
    </dgm:pt>
    <dgm:pt modelId="{E75A349F-F0D4-49E1-9D5A-F1068CC9F96D}" type="pres">
      <dgm:prSet presAssocID="{FE028EEE-5D7A-4CD6-8668-0A5C83EE4567}" presName="bgRect" presStyleLbl="bgShp" presStyleIdx="1" presStyleCnt="7"/>
      <dgm:spPr/>
    </dgm:pt>
    <dgm:pt modelId="{A6AB57C4-CD1C-4856-BFC4-EC1D8D101051}" type="pres">
      <dgm:prSet presAssocID="{FE028EEE-5D7A-4CD6-8668-0A5C83EE456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25BF920-5840-473B-8A1D-D6895EA3FEAD}" type="pres">
      <dgm:prSet presAssocID="{FE028EEE-5D7A-4CD6-8668-0A5C83EE4567}" presName="spaceRect" presStyleCnt="0"/>
      <dgm:spPr/>
    </dgm:pt>
    <dgm:pt modelId="{ED9BF55B-5959-400E-9A24-30807CCC7C91}" type="pres">
      <dgm:prSet presAssocID="{FE028EEE-5D7A-4CD6-8668-0A5C83EE4567}" presName="parTx" presStyleLbl="revTx" presStyleIdx="2" presStyleCnt="9">
        <dgm:presLayoutVars>
          <dgm:chMax val="0"/>
          <dgm:chPref val="0"/>
        </dgm:presLayoutVars>
      </dgm:prSet>
      <dgm:spPr/>
    </dgm:pt>
    <dgm:pt modelId="{EF64BB94-44B0-45AF-A72E-D475CE7D9819}" type="pres">
      <dgm:prSet presAssocID="{8B05E0D4-2B2D-4351-9C3A-72023861FDB4}" presName="sibTrans" presStyleCnt="0"/>
      <dgm:spPr/>
    </dgm:pt>
    <dgm:pt modelId="{88054C31-9B14-4FD7-8C80-CD500C690F60}" type="pres">
      <dgm:prSet presAssocID="{9DE6A907-3C71-487E-AA20-FEAF66E4CED2}" presName="compNode" presStyleCnt="0"/>
      <dgm:spPr/>
    </dgm:pt>
    <dgm:pt modelId="{35258D4C-68DB-415F-9125-AD3EC07951FF}" type="pres">
      <dgm:prSet presAssocID="{9DE6A907-3C71-487E-AA20-FEAF66E4CED2}" presName="bgRect" presStyleLbl="bgShp" presStyleIdx="2" presStyleCnt="7"/>
      <dgm:spPr/>
    </dgm:pt>
    <dgm:pt modelId="{378670C4-1DD9-4B58-8943-F44469D4B43D}" type="pres">
      <dgm:prSet presAssocID="{9DE6A907-3C71-487E-AA20-FEAF66E4CED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659972B5-8C3C-4635-B36E-EBEFABC57B77}" type="pres">
      <dgm:prSet presAssocID="{9DE6A907-3C71-487E-AA20-FEAF66E4CED2}" presName="spaceRect" presStyleCnt="0"/>
      <dgm:spPr/>
    </dgm:pt>
    <dgm:pt modelId="{7DAEED79-634E-405B-ADA0-C8373F4627DF}" type="pres">
      <dgm:prSet presAssocID="{9DE6A907-3C71-487E-AA20-FEAF66E4CED2}" presName="parTx" presStyleLbl="revTx" presStyleIdx="3" presStyleCnt="9">
        <dgm:presLayoutVars>
          <dgm:chMax val="0"/>
          <dgm:chPref val="0"/>
        </dgm:presLayoutVars>
      </dgm:prSet>
      <dgm:spPr/>
    </dgm:pt>
    <dgm:pt modelId="{1E19AE82-AF78-4CCE-A2F3-689173444398}" type="pres">
      <dgm:prSet presAssocID="{7D986484-7BFF-4B1E-9315-4E72B66BB394}" presName="sibTrans" presStyleCnt="0"/>
      <dgm:spPr/>
    </dgm:pt>
    <dgm:pt modelId="{C01AEE96-F6F1-4674-934B-10E6FBD28E0C}" type="pres">
      <dgm:prSet presAssocID="{4648F04C-90A3-4247-80EF-0A380D9B65F7}" presName="compNode" presStyleCnt="0"/>
      <dgm:spPr/>
    </dgm:pt>
    <dgm:pt modelId="{8B5405CA-7905-4AD4-AFDD-351BDBBB754F}" type="pres">
      <dgm:prSet presAssocID="{4648F04C-90A3-4247-80EF-0A380D9B65F7}" presName="bgRect" presStyleLbl="bgShp" presStyleIdx="3" presStyleCnt="7"/>
      <dgm:spPr/>
    </dgm:pt>
    <dgm:pt modelId="{5D93F881-C2E4-4DB6-A9B1-355CA1FFFA90}" type="pres">
      <dgm:prSet presAssocID="{4648F04C-90A3-4247-80EF-0A380D9B65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C45396D-3606-4EBE-B3D1-588484D47525}" type="pres">
      <dgm:prSet presAssocID="{4648F04C-90A3-4247-80EF-0A380D9B65F7}" presName="spaceRect" presStyleCnt="0"/>
      <dgm:spPr/>
    </dgm:pt>
    <dgm:pt modelId="{6E51DC78-AC65-4F27-8228-0258B40F8A4B}" type="pres">
      <dgm:prSet presAssocID="{4648F04C-90A3-4247-80EF-0A380D9B65F7}" presName="parTx" presStyleLbl="revTx" presStyleIdx="4" presStyleCnt="9">
        <dgm:presLayoutVars>
          <dgm:chMax val="0"/>
          <dgm:chPref val="0"/>
        </dgm:presLayoutVars>
      </dgm:prSet>
      <dgm:spPr/>
    </dgm:pt>
    <dgm:pt modelId="{A94DE29A-95CD-417E-8016-9A7D87759F29}" type="pres">
      <dgm:prSet presAssocID="{588DE896-F82B-46BD-8F41-8FA89B677AA2}" presName="sibTrans" presStyleCnt="0"/>
      <dgm:spPr/>
    </dgm:pt>
    <dgm:pt modelId="{47E3D2BA-6CA6-47EA-8DF1-100FC47592AC}" type="pres">
      <dgm:prSet presAssocID="{7DBAFC6D-1AC6-45A9-87BB-42E1781B0422}" presName="compNode" presStyleCnt="0"/>
      <dgm:spPr/>
    </dgm:pt>
    <dgm:pt modelId="{7A6E3562-9B95-4230-A3E3-2E398A8DC419}" type="pres">
      <dgm:prSet presAssocID="{7DBAFC6D-1AC6-45A9-87BB-42E1781B0422}" presName="bgRect" presStyleLbl="bgShp" presStyleIdx="4" presStyleCnt="7"/>
      <dgm:spPr/>
    </dgm:pt>
    <dgm:pt modelId="{BE6844DA-0C94-4B07-BF33-18D8629B0E13}" type="pres">
      <dgm:prSet presAssocID="{7DBAFC6D-1AC6-45A9-87BB-42E1781B04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8478714-3259-4F96-B28B-92C01AA43D03}" type="pres">
      <dgm:prSet presAssocID="{7DBAFC6D-1AC6-45A9-87BB-42E1781B0422}" presName="spaceRect" presStyleCnt="0"/>
      <dgm:spPr/>
    </dgm:pt>
    <dgm:pt modelId="{AD4C6EBC-5473-4F8D-B333-CA192C9AAA11}" type="pres">
      <dgm:prSet presAssocID="{7DBAFC6D-1AC6-45A9-87BB-42E1781B0422}" presName="parTx" presStyleLbl="revTx" presStyleIdx="5" presStyleCnt="9">
        <dgm:presLayoutVars>
          <dgm:chMax val="0"/>
          <dgm:chPref val="0"/>
        </dgm:presLayoutVars>
      </dgm:prSet>
      <dgm:spPr/>
    </dgm:pt>
    <dgm:pt modelId="{2040CE30-A779-48B9-88B4-10511A567792}" type="pres">
      <dgm:prSet presAssocID="{9F3C2B25-A3FC-4499-8ED1-1EB78F18F24F}" presName="sibTrans" presStyleCnt="0"/>
      <dgm:spPr/>
    </dgm:pt>
    <dgm:pt modelId="{DAF1EC47-CAB9-4538-88D6-52FF6968F39E}" type="pres">
      <dgm:prSet presAssocID="{1D887FCA-7566-49EC-8A7A-BE1919178649}" presName="compNode" presStyleCnt="0"/>
      <dgm:spPr/>
    </dgm:pt>
    <dgm:pt modelId="{5A8C89A4-D88D-49A2-A016-1C3A0D348BE9}" type="pres">
      <dgm:prSet presAssocID="{1D887FCA-7566-49EC-8A7A-BE1919178649}" presName="bgRect" presStyleLbl="bgShp" presStyleIdx="5" presStyleCnt="7"/>
      <dgm:spPr/>
    </dgm:pt>
    <dgm:pt modelId="{442210FC-5550-4126-84EA-AA56D7948BA1}" type="pres">
      <dgm:prSet presAssocID="{1D887FCA-7566-49EC-8A7A-BE191917864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927B8E38-EEA9-4AF2-AED0-8EFD8488C075}" type="pres">
      <dgm:prSet presAssocID="{1D887FCA-7566-49EC-8A7A-BE1919178649}" presName="spaceRect" presStyleCnt="0"/>
      <dgm:spPr/>
    </dgm:pt>
    <dgm:pt modelId="{AE15EF79-33C8-4179-AAD6-C779DD799B24}" type="pres">
      <dgm:prSet presAssocID="{1D887FCA-7566-49EC-8A7A-BE1919178649}" presName="parTx" presStyleLbl="revTx" presStyleIdx="6" presStyleCnt="9">
        <dgm:presLayoutVars>
          <dgm:chMax val="0"/>
          <dgm:chPref val="0"/>
        </dgm:presLayoutVars>
      </dgm:prSet>
      <dgm:spPr/>
    </dgm:pt>
    <dgm:pt modelId="{1B92E3BE-6D83-4EDE-9509-5802D593894B}" type="pres">
      <dgm:prSet presAssocID="{25406710-5001-4365-A5A0-3C71876F8D46}" presName="sibTrans" presStyleCnt="0"/>
      <dgm:spPr/>
    </dgm:pt>
    <dgm:pt modelId="{B3B54C73-B39C-4BE6-A1C9-B07DAA38DDA1}" type="pres">
      <dgm:prSet presAssocID="{8FFADFAD-FB3F-4344-B519-0675160E1FE4}" presName="compNode" presStyleCnt="0"/>
      <dgm:spPr/>
    </dgm:pt>
    <dgm:pt modelId="{6F2A4E70-B1D9-4017-886C-242910173014}" type="pres">
      <dgm:prSet presAssocID="{8FFADFAD-FB3F-4344-B519-0675160E1FE4}" presName="bgRect" presStyleLbl="bgShp" presStyleIdx="6" presStyleCnt="7"/>
      <dgm:spPr/>
    </dgm:pt>
    <dgm:pt modelId="{8FD5F60A-484D-447E-AF95-BB6AFAC2E0F6}" type="pres">
      <dgm:prSet presAssocID="{8FFADFAD-FB3F-4344-B519-0675160E1F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56CE94B-82E3-413C-AEE5-AC9BFCA15FEA}" type="pres">
      <dgm:prSet presAssocID="{8FFADFAD-FB3F-4344-B519-0675160E1FE4}" presName="spaceRect" presStyleCnt="0"/>
      <dgm:spPr/>
    </dgm:pt>
    <dgm:pt modelId="{5C3CF5D9-DCB9-41CD-B6D0-1912AB260352}" type="pres">
      <dgm:prSet presAssocID="{8FFADFAD-FB3F-4344-B519-0675160E1FE4}" presName="parTx" presStyleLbl="revTx" presStyleIdx="7" presStyleCnt="9">
        <dgm:presLayoutVars>
          <dgm:chMax val="0"/>
          <dgm:chPref val="0"/>
        </dgm:presLayoutVars>
      </dgm:prSet>
      <dgm:spPr/>
    </dgm:pt>
    <dgm:pt modelId="{8A143EA2-F622-4432-95B5-2BC2081A0A1D}" type="pres">
      <dgm:prSet presAssocID="{8FFADFAD-FB3F-4344-B519-0675160E1FE4}" presName="desTx" presStyleLbl="revTx" presStyleIdx="8" presStyleCnt="9">
        <dgm:presLayoutVars/>
      </dgm:prSet>
      <dgm:spPr/>
    </dgm:pt>
  </dgm:ptLst>
  <dgm:cxnLst>
    <dgm:cxn modelId="{34CA9C00-7BC9-4D88-85A4-6749D7DA4F50}" srcId="{DFA2CBF2-8522-4DEC-BF7C-ABB1F51218AA}" destId="{7DBAFC6D-1AC6-45A9-87BB-42E1781B0422}" srcOrd="4" destOrd="0" parTransId="{859AD9E7-D5AA-4D82-AF8D-0B2DC7467BFA}" sibTransId="{9F3C2B25-A3FC-4499-8ED1-1EB78F18F24F}"/>
    <dgm:cxn modelId="{9336E202-2C89-4EA6-A6FD-AA2640D7DF1D}" srcId="{DFA2CBF2-8522-4DEC-BF7C-ABB1F51218AA}" destId="{BF409409-D904-4136-A23A-36867DD63C7E}" srcOrd="0" destOrd="0" parTransId="{D0418227-41F4-4DBE-9E54-F52FA7B0A571}" sibTransId="{229E7C0D-7CBF-4800-9BD4-80013691C7BE}"/>
    <dgm:cxn modelId="{0B44CB04-DCC9-4604-B23D-BC190E675DA7}" type="presOf" srcId="{FE028EEE-5D7A-4CD6-8668-0A5C83EE4567}" destId="{ED9BF55B-5959-400E-9A24-30807CCC7C91}" srcOrd="0" destOrd="0" presId="urn:microsoft.com/office/officeart/2018/2/layout/IconVerticalSolidList"/>
    <dgm:cxn modelId="{82988B0C-2D8A-49C0-A9C2-0FBB8CBE71D0}" srcId="{DFA2CBF2-8522-4DEC-BF7C-ABB1F51218AA}" destId="{9DE6A907-3C71-487E-AA20-FEAF66E4CED2}" srcOrd="2" destOrd="0" parTransId="{01699E0E-4450-4D78-8F46-7134D3E25209}" sibTransId="{7D986484-7BFF-4B1E-9315-4E72B66BB394}"/>
    <dgm:cxn modelId="{3E05BC2A-C990-43CD-952B-872742B07892}" type="presOf" srcId="{4648F04C-90A3-4247-80EF-0A380D9B65F7}" destId="{6E51DC78-AC65-4F27-8228-0258B40F8A4B}" srcOrd="0" destOrd="0" presId="urn:microsoft.com/office/officeart/2018/2/layout/IconVerticalSolidList"/>
    <dgm:cxn modelId="{55433F5F-5F2A-4A3C-8B14-05F12E535DB2}" type="presOf" srcId="{8FFADFAD-FB3F-4344-B519-0675160E1FE4}" destId="{5C3CF5D9-DCB9-41CD-B6D0-1912AB260352}" srcOrd="0" destOrd="0" presId="urn:microsoft.com/office/officeart/2018/2/layout/IconVerticalSolidList"/>
    <dgm:cxn modelId="{DA259067-A782-4603-AB3E-9022D4AADD6F}" srcId="{DFA2CBF2-8522-4DEC-BF7C-ABB1F51218AA}" destId="{FE028EEE-5D7A-4CD6-8668-0A5C83EE4567}" srcOrd="1" destOrd="0" parTransId="{DD0F6777-3E93-4B19-9882-CABED54A4B58}" sibTransId="{8B05E0D4-2B2D-4351-9C3A-72023861FDB4}"/>
    <dgm:cxn modelId="{BF379948-902B-4ED6-89BF-AFE11CFBCF9A}" srcId="{DFA2CBF2-8522-4DEC-BF7C-ABB1F51218AA}" destId="{4648F04C-90A3-4247-80EF-0A380D9B65F7}" srcOrd="3" destOrd="0" parTransId="{1B247E8A-BA4F-4E54-9A44-E5DCFC7431AE}" sibTransId="{588DE896-F82B-46BD-8F41-8FA89B677AA2}"/>
    <dgm:cxn modelId="{259BEA49-58EE-4881-BF3A-3BB2AD17CC90}" type="presOf" srcId="{DFA2CBF2-8522-4DEC-BF7C-ABB1F51218AA}" destId="{F6CA5226-A83D-4A24-BCEA-F2732A5659E8}" srcOrd="0" destOrd="0" presId="urn:microsoft.com/office/officeart/2018/2/layout/IconVerticalSolidList"/>
    <dgm:cxn modelId="{EAE9134C-41E9-46FB-9915-6FEA60DA0755}" srcId="{DFA2CBF2-8522-4DEC-BF7C-ABB1F51218AA}" destId="{8FFADFAD-FB3F-4344-B519-0675160E1FE4}" srcOrd="6" destOrd="0" parTransId="{2CEA993B-AF47-4CB2-A6CE-EE2F1B412DDE}" sibTransId="{A0993B74-E48D-4090-847E-BD4DDCC0A71A}"/>
    <dgm:cxn modelId="{39A1CC70-A347-4060-80CB-62F2F9C1D79E}" type="presOf" srcId="{1D887FCA-7566-49EC-8A7A-BE1919178649}" destId="{AE15EF79-33C8-4179-AAD6-C779DD799B24}" srcOrd="0" destOrd="0" presId="urn:microsoft.com/office/officeart/2018/2/layout/IconVerticalSolidList"/>
    <dgm:cxn modelId="{0FAE6456-379B-4C7B-A78A-9248EBF237BB}" type="presOf" srcId="{0B13FF1D-F6F8-42A3-8958-5DCAF8FD167C}" destId="{63E8EEC8-651C-4A5A-A029-232748024B04}" srcOrd="0" destOrd="0" presId="urn:microsoft.com/office/officeart/2018/2/layout/IconVerticalSolidList"/>
    <dgm:cxn modelId="{4185B256-7229-41AC-801C-00895694E8E4}" type="presOf" srcId="{A007EA1B-8995-4D5A-A932-0A11CCFFEB53}" destId="{8A143EA2-F622-4432-95B5-2BC2081A0A1D}" srcOrd="0" destOrd="0" presId="urn:microsoft.com/office/officeart/2018/2/layout/IconVerticalSolidList"/>
    <dgm:cxn modelId="{C67C065A-A6C8-49B4-9C86-7D1FE79C5839}" srcId="{8FFADFAD-FB3F-4344-B519-0675160E1FE4}" destId="{A007EA1B-8995-4D5A-A932-0A11CCFFEB53}" srcOrd="0" destOrd="0" parTransId="{D367A579-3FAB-457E-A1DE-B30D4A465631}" sibTransId="{E2C63502-2DB2-4BA9-AEF0-CD08A887D51F}"/>
    <dgm:cxn modelId="{169A51B3-1444-46EB-9B97-3FF70B8FBA11}" type="presOf" srcId="{7DBAFC6D-1AC6-45A9-87BB-42E1781B0422}" destId="{AD4C6EBC-5473-4F8D-B333-CA192C9AAA11}" srcOrd="0" destOrd="0" presId="urn:microsoft.com/office/officeart/2018/2/layout/IconVerticalSolidList"/>
    <dgm:cxn modelId="{8560BBB5-44F8-4F8A-BBF6-6C692A61745A}" type="presOf" srcId="{9DE6A907-3C71-487E-AA20-FEAF66E4CED2}" destId="{7DAEED79-634E-405B-ADA0-C8373F4627DF}" srcOrd="0" destOrd="0" presId="urn:microsoft.com/office/officeart/2018/2/layout/IconVerticalSolidList"/>
    <dgm:cxn modelId="{9E9CBAE0-5D45-4D49-B343-CE0A715E90CD}" srcId="{DFA2CBF2-8522-4DEC-BF7C-ABB1F51218AA}" destId="{1D887FCA-7566-49EC-8A7A-BE1919178649}" srcOrd="5" destOrd="0" parTransId="{810BAFBE-D76A-4DAF-8A91-8224759B330B}" sibTransId="{25406710-5001-4365-A5A0-3C71876F8D46}"/>
    <dgm:cxn modelId="{BD7817F1-E804-4060-B850-9A569C7E3C1A}" srcId="{BF409409-D904-4136-A23A-36867DD63C7E}" destId="{0B13FF1D-F6F8-42A3-8958-5DCAF8FD167C}" srcOrd="0" destOrd="0" parTransId="{2B1A0F27-52A0-4856-B634-FEFB4A52113A}" sibTransId="{B98D6624-B8CE-4681-8AEE-4D6E690A0008}"/>
    <dgm:cxn modelId="{299DD0F4-A24D-4E18-86E3-BA922BE427CD}" type="presOf" srcId="{BF409409-D904-4136-A23A-36867DD63C7E}" destId="{640BFBC6-8546-4CBC-82DB-F1943BDFE126}" srcOrd="0" destOrd="0" presId="urn:microsoft.com/office/officeart/2018/2/layout/IconVerticalSolidList"/>
    <dgm:cxn modelId="{51995594-699A-41FB-916E-A4A3AACC7FD9}" type="presParOf" srcId="{F6CA5226-A83D-4A24-BCEA-F2732A5659E8}" destId="{30C0E509-4ABF-40FC-A440-92CBAD2D10F1}" srcOrd="0" destOrd="0" presId="urn:microsoft.com/office/officeart/2018/2/layout/IconVerticalSolidList"/>
    <dgm:cxn modelId="{C183D5B1-2F00-4DEB-ABD5-717520FE44AD}" type="presParOf" srcId="{30C0E509-4ABF-40FC-A440-92CBAD2D10F1}" destId="{1DC8362B-7396-4579-87C8-2811EF06898B}" srcOrd="0" destOrd="0" presId="urn:microsoft.com/office/officeart/2018/2/layout/IconVerticalSolidList"/>
    <dgm:cxn modelId="{7F95EB99-181A-42D8-B27E-F61B565F2A61}" type="presParOf" srcId="{30C0E509-4ABF-40FC-A440-92CBAD2D10F1}" destId="{B3DC5050-824A-488F-9EA5-14E36AC62A71}" srcOrd="1" destOrd="0" presId="urn:microsoft.com/office/officeart/2018/2/layout/IconVerticalSolidList"/>
    <dgm:cxn modelId="{99FD9993-2A90-43E2-ADD4-AD1EE027D24B}" type="presParOf" srcId="{30C0E509-4ABF-40FC-A440-92CBAD2D10F1}" destId="{9BB36EA3-9165-45B5-BB00-8EEBF485DEEC}" srcOrd="2" destOrd="0" presId="urn:microsoft.com/office/officeart/2018/2/layout/IconVerticalSolidList"/>
    <dgm:cxn modelId="{A7E61943-FA65-4657-9A35-33C621E001BE}" type="presParOf" srcId="{30C0E509-4ABF-40FC-A440-92CBAD2D10F1}" destId="{640BFBC6-8546-4CBC-82DB-F1943BDFE126}" srcOrd="3" destOrd="0" presId="urn:microsoft.com/office/officeart/2018/2/layout/IconVerticalSolidList"/>
    <dgm:cxn modelId="{25CBC1C7-F432-441B-9E48-5F14E627C7F7}" type="presParOf" srcId="{30C0E509-4ABF-40FC-A440-92CBAD2D10F1}" destId="{63E8EEC8-651C-4A5A-A029-232748024B04}" srcOrd="4" destOrd="0" presId="urn:microsoft.com/office/officeart/2018/2/layout/IconVerticalSolidList"/>
    <dgm:cxn modelId="{5A7A1107-BB5D-45CF-A323-69887C268D30}" type="presParOf" srcId="{F6CA5226-A83D-4A24-BCEA-F2732A5659E8}" destId="{B3AE983D-ACBA-4CDB-A737-408F1CC3F089}" srcOrd="1" destOrd="0" presId="urn:microsoft.com/office/officeart/2018/2/layout/IconVerticalSolidList"/>
    <dgm:cxn modelId="{80D6BD62-E211-4CE1-B7E6-38B88CCBBFCE}" type="presParOf" srcId="{F6CA5226-A83D-4A24-BCEA-F2732A5659E8}" destId="{86087F8D-87B2-42EC-A930-6BF29D3CACF6}" srcOrd="2" destOrd="0" presId="urn:microsoft.com/office/officeart/2018/2/layout/IconVerticalSolidList"/>
    <dgm:cxn modelId="{1F5B0FD4-F8B0-48E9-BED4-C894C053E624}" type="presParOf" srcId="{86087F8D-87B2-42EC-A930-6BF29D3CACF6}" destId="{E75A349F-F0D4-49E1-9D5A-F1068CC9F96D}" srcOrd="0" destOrd="0" presId="urn:microsoft.com/office/officeart/2018/2/layout/IconVerticalSolidList"/>
    <dgm:cxn modelId="{B356E631-19D0-425E-86BE-E81EF43B00F6}" type="presParOf" srcId="{86087F8D-87B2-42EC-A930-6BF29D3CACF6}" destId="{A6AB57C4-CD1C-4856-BFC4-EC1D8D101051}" srcOrd="1" destOrd="0" presId="urn:microsoft.com/office/officeart/2018/2/layout/IconVerticalSolidList"/>
    <dgm:cxn modelId="{CB80734D-3496-4796-A28D-1428DEA46002}" type="presParOf" srcId="{86087F8D-87B2-42EC-A930-6BF29D3CACF6}" destId="{F25BF920-5840-473B-8A1D-D6895EA3FEAD}" srcOrd="2" destOrd="0" presId="urn:microsoft.com/office/officeart/2018/2/layout/IconVerticalSolidList"/>
    <dgm:cxn modelId="{EFF4D15B-D7B8-423A-87F2-F422E7A70094}" type="presParOf" srcId="{86087F8D-87B2-42EC-A930-6BF29D3CACF6}" destId="{ED9BF55B-5959-400E-9A24-30807CCC7C91}" srcOrd="3" destOrd="0" presId="urn:microsoft.com/office/officeart/2018/2/layout/IconVerticalSolidList"/>
    <dgm:cxn modelId="{BC7DE3F8-5BF3-4C88-BB28-97629BE6C5D8}" type="presParOf" srcId="{F6CA5226-A83D-4A24-BCEA-F2732A5659E8}" destId="{EF64BB94-44B0-45AF-A72E-D475CE7D9819}" srcOrd="3" destOrd="0" presId="urn:microsoft.com/office/officeart/2018/2/layout/IconVerticalSolidList"/>
    <dgm:cxn modelId="{C13BB841-532E-4FE4-8C79-2F13B3B63E10}" type="presParOf" srcId="{F6CA5226-A83D-4A24-BCEA-F2732A5659E8}" destId="{88054C31-9B14-4FD7-8C80-CD500C690F60}" srcOrd="4" destOrd="0" presId="urn:microsoft.com/office/officeart/2018/2/layout/IconVerticalSolidList"/>
    <dgm:cxn modelId="{95CB1854-04BE-4637-925A-090F2B71B6ED}" type="presParOf" srcId="{88054C31-9B14-4FD7-8C80-CD500C690F60}" destId="{35258D4C-68DB-415F-9125-AD3EC07951FF}" srcOrd="0" destOrd="0" presId="urn:microsoft.com/office/officeart/2018/2/layout/IconVerticalSolidList"/>
    <dgm:cxn modelId="{52B9A74A-1846-4594-8120-28299624FB92}" type="presParOf" srcId="{88054C31-9B14-4FD7-8C80-CD500C690F60}" destId="{378670C4-1DD9-4B58-8943-F44469D4B43D}" srcOrd="1" destOrd="0" presId="urn:microsoft.com/office/officeart/2018/2/layout/IconVerticalSolidList"/>
    <dgm:cxn modelId="{D8A93386-48FB-4A12-BA13-4B42BF7DE0F5}" type="presParOf" srcId="{88054C31-9B14-4FD7-8C80-CD500C690F60}" destId="{659972B5-8C3C-4635-B36E-EBEFABC57B77}" srcOrd="2" destOrd="0" presId="urn:microsoft.com/office/officeart/2018/2/layout/IconVerticalSolidList"/>
    <dgm:cxn modelId="{59761331-5F59-4D96-9D32-11188DA9BFC9}" type="presParOf" srcId="{88054C31-9B14-4FD7-8C80-CD500C690F60}" destId="{7DAEED79-634E-405B-ADA0-C8373F4627DF}" srcOrd="3" destOrd="0" presId="urn:microsoft.com/office/officeart/2018/2/layout/IconVerticalSolidList"/>
    <dgm:cxn modelId="{E6425604-E23A-4D61-9A7D-1E883E213869}" type="presParOf" srcId="{F6CA5226-A83D-4A24-BCEA-F2732A5659E8}" destId="{1E19AE82-AF78-4CCE-A2F3-689173444398}" srcOrd="5" destOrd="0" presId="urn:microsoft.com/office/officeart/2018/2/layout/IconVerticalSolidList"/>
    <dgm:cxn modelId="{5DF899B1-114C-498A-A157-F1A47D7123E1}" type="presParOf" srcId="{F6CA5226-A83D-4A24-BCEA-F2732A5659E8}" destId="{C01AEE96-F6F1-4674-934B-10E6FBD28E0C}" srcOrd="6" destOrd="0" presId="urn:microsoft.com/office/officeart/2018/2/layout/IconVerticalSolidList"/>
    <dgm:cxn modelId="{813028BD-490B-44A2-BC9C-CA3BFE173EEA}" type="presParOf" srcId="{C01AEE96-F6F1-4674-934B-10E6FBD28E0C}" destId="{8B5405CA-7905-4AD4-AFDD-351BDBBB754F}" srcOrd="0" destOrd="0" presId="urn:microsoft.com/office/officeart/2018/2/layout/IconVerticalSolidList"/>
    <dgm:cxn modelId="{2B582B8A-0B35-4927-8492-4DB5B99C2A6D}" type="presParOf" srcId="{C01AEE96-F6F1-4674-934B-10E6FBD28E0C}" destId="{5D93F881-C2E4-4DB6-A9B1-355CA1FFFA90}" srcOrd="1" destOrd="0" presId="urn:microsoft.com/office/officeart/2018/2/layout/IconVerticalSolidList"/>
    <dgm:cxn modelId="{C9A99D08-B267-4672-94CC-D03ECA1293BD}" type="presParOf" srcId="{C01AEE96-F6F1-4674-934B-10E6FBD28E0C}" destId="{DC45396D-3606-4EBE-B3D1-588484D47525}" srcOrd="2" destOrd="0" presId="urn:microsoft.com/office/officeart/2018/2/layout/IconVerticalSolidList"/>
    <dgm:cxn modelId="{914B5A95-EEC7-4058-9A8B-14DCB71C72B7}" type="presParOf" srcId="{C01AEE96-F6F1-4674-934B-10E6FBD28E0C}" destId="{6E51DC78-AC65-4F27-8228-0258B40F8A4B}" srcOrd="3" destOrd="0" presId="urn:microsoft.com/office/officeart/2018/2/layout/IconVerticalSolidList"/>
    <dgm:cxn modelId="{E3BEE1E1-1E5F-4355-9B7D-25D2BBE64B06}" type="presParOf" srcId="{F6CA5226-A83D-4A24-BCEA-F2732A5659E8}" destId="{A94DE29A-95CD-417E-8016-9A7D87759F29}" srcOrd="7" destOrd="0" presId="urn:microsoft.com/office/officeart/2018/2/layout/IconVerticalSolidList"/>
    <dgm:cxn modelId="{4EE1616D-8248-46D0-B959-1519EA4A897E}" type="presParOf" srcId="{F6CA5226-A83D-4A24-BCEA-F2732A5659E8}" destId="{47E3D2BA-6CA6-47EA-8DF1-100FC47592AC}" srcOrd="8" destOrd="0" presId="urn:microsoft.com/office/officeart/2018/2/layout/IconVerticalSolidList"/>
    <dgm:cxn modelId="{316382BD-1591-4892-BE63-3E3456BFEAB9}" type="presParOf" srcId="{47E3D2BA-6CA6-47EA-8DF1-100FC47592AC}" destId="{7A6E3562-9B95-4230-A3E3-2E398A8DC419}" srcOrd="0" destOrd="0" presId="urn:microsoft.com/office/officeart/2018/2/layout/IconVerticalSolidList"/>
    <dgm:cxn modelId="{FF42484D-F297-42D9-91C5-A403C5F1B33E}" type="presParOf" srcId="{47E3D2BA-6CA6-47EA-8DF1-100FC47592AC}" destId="{BE6844DA-0C94-4B07-BF33-18D8629B0E13}" srcOrd="1" destOrd="0" presId="urn:microsoft.com/office/officeart/2018/2/layout/IconVerticalSolidList"/>
    <dgm:cxn modelId="{61F2039A-DBA3-4B17-82B0-6EE48A3DEEBD}" type="presParOf" srcId="{47E3D2BA-6CA6-47EA-8DF1-100FC47592AC}" destId="{98478714-3259-4F96-B28B-92C01AA43D03}" srcOrd="2" destOrd="0" presId="urn:microsoft.com/office/officeart/2018/2/layout/IconVerticalSolidList"/>
    <dgm:cxn modelId="{E0F62EA5-26BC-4C1B-A4E5-1DB5EC35C9AA}" type="presParOf" srcId="{47E3D2BA-6CA6-47EA-8DF1-100FC47592AC}" destId="{AD4C6EBC-5473-4F8D-B333-CA192C9AAA11}" srcOrd="3" destOrd="0" presId="urn:microsoft.com/office/officeart/2018/2/layout/IconVerticalSolidList"/>
    <dgm:cxn modelId="{31638B73-3AB6-4252-94FE-7ED1F7C8680F}" type="presParOf" srcId="{F6CA5226-A83D-4A24-BCEA-F2732A5659E8}" destId="{2040CE30-A779-48B9-88B4-10511A567792}" srcOrd="9" destOrd="0" presId="urn:microsoft.com/office/officeart/2018/2/layout/IconVerticalSolidList"/>
    <dgm:cxn modelId="{D3FE9065-9718-47DF-8B86-942381B1FA37}" type="presParOf" srcId="{F6CA5226-A83D-4A24-BCEA-F2732A5659E8}" destId="{DAF1EC47-CAB9-4538-88D6-52FF6968F39E}" srcOrd="10" destOrd="0" presId="urn:microsoft.com/office/officeart/2018/2/layout/IconVerticalSolidList"/>
    <dgm:cxn modelId="{C4DBFF83-9F8C-4B63-9C16-63EB9E2300B5}" type="presParOf" srcId="{DAF1EC47-CAB9-4538-88D6-52FF6968F39E}" destId="{5A8C89A4-D88D-49A2-A016-1C3A0D348BE9}" srcOrd="0" destOrd="0" presId="urn:microsoft.com/office/officeart/2018/2/layout/IconVerticalSolidList"/>
    <dgm:cxn modelId="{A61166A2-B0EC-4F8C-A20B-3BB34F29CF1F}" type="presParOf" srcId="{DAF1EC47-CAB9-4538-88D6-52FF6968F39E}" destId="{442210FC-5550-4126-84EA-AA56D7948BA1}" srcOrd="1" destOrd="0" presId="urn:microsoft.com/office/officeart/2018/2/layout/IconVerticalSolidList"/>
    <dgm:cxn modelId="{223F4484-9118-451F-BD8D-961863D63DE3}" type="presParOf" srcId="{DAF1EC47-CAB9-4538-88D6-52FF6968F39E}" destId="{927B8E38-EEA9-4AF2-AED0-8EFD8488C075}" srcOrd="2" destOrd="0" presId="urn:microsoft.com/office/officeart/2018/2/layout/IconVerticalSolidList"/>
    <dgm:cxn modelId="{F3EB193D-1795-4ADB-9519-BD8C5FB27021}" type="presParOf" srcId="{DAF1EC47-CAB9-4538-88D6-52FF6968F39E}" destId="{AE15EF79-33C8-4179-AAD6-C779DD799B24}" srcOrd="3" destOrd="0" presId="urn:microsoft.com/office/officeart/2018/2/layout/IconVerticalSolidList"/>
    <dgm:cxn modelId="{5FD908C6-BC9E-4625-9332-E0ADE021448F}" type="presParOf" srcId="{F6CA5226-A83D-4A24-BCEA-F2732A5659E8}" destId="{1B92E3BE-6D83-4EDE-9509-5802D593894B}" srcOrd="11" destOrd="0" presId="urn:microsoft.com/office/officeart/2018/2/layout/IconVerticalSolidList"/>
    <dgm:cxn modelId="{1CC9B6A5-E7A7-43E4-9FAB-3D2599708D3C}" type="presParOf" srcId="{F6CA5226-A83D-4A24-BCEA-F2732A5659E8}" destId="{B3B54C73-B39C-4BE6-A1C9-B07DAA38DDA1}" srcOrd="12" destOrd="0" presId="urn:microsoft.com/office/officeart/2018/2/layout/IconVerticalSolidList"/>
    <dgm:cxn modelId="{4637CCD1-5B8F-47C6-802F-BCD3EB920BE5}" type="presParOf" srcId="{B3B54C73-B39C-4BE6-A1C9-B07DAA38DDA1}" destId="{6F2A4E70-B1D9-4017-886C-242910173014}" srcOrd="0" destOrd="0" presId="urn:microsoft.com/office/officeart/2018/2/layout/IconVerticalSolidList"/>
    <dgm:cxn modelId="{51006659-462F-4222-B7C9-41C9A2985D0B}" type="presParOf" srcId="{B3B54C73-B39C-4BE6-A1C9-B07DAA38DDA1}" destId="{8FD5F60A-484D-447E-AF95-BB6AFAC2E0F6}" srcOrd="1" destOrd="0" presId="urn:microsoft.com/office/officeart/2018/2/layout/IconVerticalSolidList"/>
    <dgm:cxn modelId="{76523F16-E181-4C17-B90A-ED4385B40DD9}" type="presParOf" srcId="{B3B54C73-B39C-4BE6-A1C9-B07DAA38DDA1}" destId="{E56CE94B-82E3-413C-AEE5-AC9BFCA15FEA}" srcOrd="2" destOrd="0" presId="urn:microsoft.com/office/officeart/2018/2/layout/IconVerticalSolidList"/>
    <dgm:cxn modelId="{1590E5DD-5417-48D6-86DB-C6AC7710FA4B}" type="presParOf" srcId="{B3B54C73-B39C-4BE6-A1C9-B07DAA38DDA1}" destId="{5C3CF5D9-DCB9-41CD-B6D0-1912AB260352}" srcOrd="3" destOrd="0" presId="urn:microsoft.com/office/officeart/2018/2/layout/IconVerticalSolidList"/>
    <dgm:cxn modelId="{B46FD1EA-1D92-455F-8BE0-71B15F0BD310}" type="presParOf" srcId="{B3B54C73-B39C-4BE6-A1C9-B07DAA38DDA1}" destId="{8A143EA2-F622-4432-95B5-2BC2081A0A1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118AD-0E71-4C13-9F25-E4B81A8D7F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04F37E-409E-468B-A36F-EF6F57CBEE1B}">
      <dgm:prSet/>
      <dgm:spPr/>
      <dgm:t>
        <a:bodyPr/>
        <a:lstStyle/>
        <a:p>
          <a:r>
            <a:rPr lang="en-US" dirty="0"/>
            <a:t>JavaFX was my biggest challenge. As I’ve never used this before, it was definitely a struggle to get it working. I had a lot of errors with this GUI not opening, which obviously caused frustration.</a:t>
          </a:r>
        </a:p>
      </dgm:t>
    </dgm:pt>
    <dgm:pt modelId="{97DD5010-90C8-4B7C-A03C-AB44452787EC}" type="parTrans" cxnId="{5D3C1086-D54D-4446-AA34-5433A852FF0A}">
      <dgm:prSet/>
      <dgm:spPr/>
      <dgm:t>
        <a:bodyPr/>
        <a:lstStyle/>
        <a:p>
          <a:endParaRPr lang="en-US"/>
        </a:p>
      </dgm:t>
    </dgm:pt>
    <dgm:pt modelId="{CF984B17-198D-4691-B0BD-6B8A2856477B}" type="sibTrans" cxnId="{5D3C1086-D54D-4446-AA34-5433A852FF0A}">
      <dgm:prSet/>
      <dgm:spPr/>
      <dgm:t>
        <a:bodyPr/>
        <a:lstStyle/>
        <a:p>
          <a:endParaRPr lang="en-US"/>
        </a:p>
      </dgm:t>
    </dgm:pt>
    <dgm:pt modelId="{A5923DEC-52B4-4BAF-AA27-9D0CF4B19BBC}">
      <dgm:prSet/>
      <dgm:spPr/>
      <dgm:t>
        <a:bodyPr/>
        <a:lstStyle/>
        <a:p>
          <a:r>
            <a:rPr lang="en-US"/>
            <a:t>The biggest thing that helped was practice. For example, the ShoppingCart assignment where we had to create a GUI to keep track of our shopping cart and prices helped me understand JavaFX a lot. </a:t>
          </a:r>
        </a:p>
      </dgm:t>
    </dgm:pt>
    <dgm:pt modelId="{8B23D68B-0DCC-421B-9884-E401E5E9996E}" type="parTrans" cxnId="{11A1E791-7F10-46C9-81B1-F23B61E02BB8}">
      <dgm:prSet/>
      <dgm:spPr/>
      <dgm:t>
        <a:bodyPr/>
        <a:lstStyle/>
        <a:p>
          <a:endParaRPr lang="en-US"/>
        </a:p>
      </dgm:t>
    </dgm:pt>
    <dgm:pt modelId="{5BD6DFD6-6343-4C53-9ED4-FF392DB17948}" type="sibTrans" cxnId="{11A1E791-7F10-46C9-81B1-F23B61E02BB8}">
      <dgm:prSet/>
      <dgm:spPr/>
      <dgm:t>
        <a:bodyPr/>
        <a:lstStyle/>
        <a:p>
          <a:endParaRPr lang="en-US"/>
        </a:p>
      </dgm:t>
    </dgm:pt>
    <dgm:pt modelId="{8522A100-5911-477D-A52C-1FBDEFF19F4A}" type="pres">
      <dgm:prSet presAssocID="{196118AD-0E71-4C13-9F25-E4B81A8D7FB9}" presName="linear" presStyleCnt="0">
        <dgm:presLayoutVars>
          <dgm:animLvl val="lvl"/>
          <dgm:resizeHandles val="exact"/>
        </dgm:presLayoutVars>
      </dgm:prSet>
      <dgm:spPr/>
    </dgm:pt>
    <dgm:pt modelId="{3643E01F-FD57-4A6D-ADF3-BC1D1CBF4B94}" type="pres">
      <dgm:prSet presAssocID="{EC04F37E-409E-468B-A36F-EF6F57CBEE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4841C1-33C1-42CC-A415-A0F8E3D79576}" type="pres">
      <dgm:prSet presAssocID="{CF984B17-198D-4691-B0BD-6B8A2856477B}" presName="spacer" presStyleCnt="0"/>
      <dgm:spPr/>
    </dgm:pt>
    <dgm:pt modelId="{64363CEF-232D-498B-BF4D-5E127698E38E}" type="pres">
      <dgm:prSet presAssocID="{A5923DEC-52B4-4BAF-AA27-9D0CF4B19B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6C89C62-7BC4-4851-96A4-1F0041E8EF92}" type="presOf" srcId="{EC04F37E-409E-468B-A36F-EF6F57CBEE1B}" destId="{3643E01F-FD57-4A6D-ADF3-BC1D1CBF4B94}" srcOrd="0" destOrd="0" presId="urn:microsoft.com/office/officeart/2005/8/layout/vList2"/>
    <dgm:cxn modelId="{A2272772-21D8-4C4B-9DF6-B02BD0894085}" type="presOf" srcId="{A5923DEC-52B4-4BAF-AA27-9D0CF4B19BBC}" destId="{64363CEF-232D-498B-BF4D-5E127698E38E}" srcOrd="0" destOrd="0" presId="urn:microsoft.com/office/officeart/2005/8/layout/vList2"/>
    <dgm:cxn modelId="{5D3C1086-D54D-4446-AA34-5433A852FF0A}" srcId="{196118AD-0E71-4C13-9F25-E4B81A8D7FB9}" destId="{EC04F37E-409E-468B-A36F-EF6F57CBEE1B}" srcOrd="0" destOrd="0" parTransId="{97DD5010-90C8-4B7C-A03C-AB44452787EC}" sibTransId="{CF984B17-198D-4691-B0BD-6B8A2856477B}"/>
    <dgm:cxn modelId="{11A1E791-7F10-46C9-81B1-F23B61E02BB8}" srcId="{196118AD-0E71-4C13-9F25-E4B81A8D7FB9}" destId="{A5923DEC-52B4-4BAF-AA27-9D0CF4B19BBC}" srcOrd="1" destOrd="0" parTransId="{8B23D68B-0DCC-421B-9884-E401E5E9996E}" sibTransId="{5BD6DFD6-6343-4C53-9ED4-FF392DB17948}"/>
    <dgm:cxn modelId="{4C3221D7-E91D-48B4-95A9-AACBD2F43567}" type="presOf" srcId="{196118AD-0E71-4C13-9F25-E4B81A8D7FB9}" destId="{8522A100-5911-477D-A52C-1FBDEFF19F4A}" srcOrd="0" destOrd="0" presId="urn:microsoft.com/office/officeart/2005/8/layout/vList2"/>
    <dgm:cxn modelId="{8C4023C3-A722-4A6C-A29A-1380BF00317E}" type="presParOf" srcId="{8522A100-5911-477D-A52C-1FBDEFF19F4A}" destId="{3643E01F-FD57-4A6D-ADF3-BC1D1CBF4B94}" srcOrd="0" destOrd="0" presId="urn:microsoft.com/office/officeart/2005/8/layout/vList2"/>
    <dgm:cxn modelId="{6D1FA8C8-7543-4D78-9ABE-7F1064F3DE1A}" type="presParOf" srcId="{8522A100-5911-477D-A52C-1FBDEFF19F4A}" destId="{604841C1-33C1-42CC-A415-A0F8E3D79576}" srcOrd="1" destOrd="0" presId="urn:microsoft.com/office/officeart/2005/8/layout/vList2"/>
    <dgm:cxn modelId="{A51722C4-4BE8-4042-9B42-35A4F535D4ED}" type="presParOf" srcId="{8522A100-5911-477D-A52C-1FBDEFF19F4A}" destId="{64363CEF-232D-498B-BF4D-5E127698E3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D4F6D-F20C-41B3-A0A2-A5F1054D2A31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C12519-F317-4F53-B239-83F7AE5C8643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 wanted to create a traditional game of hangman for quick, easy fun.</a:t>
          </a:r>
        </a:p>
      </dsp:txBody>
      <dsp:txXfrm>
        <a:off x="560236" y="802089"/>
        <a:ext cx="4149382" cy="2576345"/>
      </dsp:txXfrm>
    </dsp:sp>
    <dsp:sp modelId="{D954FB25-D269-49FB-9340-7EFABE1DE294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C17E93-908F-453F-9105-63A7362D94C7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This application is simple to use and understand making it fun for all ages.</a:t>
          </a:r>
        </a:p>
      </dsp:txBody>
      <dsp:txXfrm>
        <a:off x="5827635" y="802089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8362B-7396-4579-87C8-2811EF06898B}">
      <dsp:nvSpPr>
        <dsp:cNvPr id="0" name=""/>
        <dsp:cNvSpPr/>
      </dsp:nvSpPr>
      <dsp:spPr>
        <a:xfrm>
          <a:off x="0" y="446"/>
          <a:ext cx="5906181" cy="61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C5050-824A-488F-9EA5-14E36AC62A71}">
      <dsp:nvSpPr>
        <dsp:cNvPr id="0" name=""/>
        <dsp:cNvSpPr/>
      </dsp:nvSpPr>
      <dsp:spPr>
        <a:xfrm>
          <a:off x="186120" y="138883"/>
          <a:ext cx="338400" cy="338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BFBC6-8546-4CBC-82DB-F1943BDFE126}">
      <dsp:nvSpPr>
        <dsp:cNvPr id="0" name=""/>
        <dsp:cNvSpPr/>
      </dsp:nvSpPr>
      <dsp:spPr>
        <a:xfrm>
          <a:off x="710640" y="446"/>
          <a:ext cx="2657781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Select difficulty drop box.</a:t>
          </a:r>
        </a:p>
      </dsp:txBody>
      <dsp:txXfrm>
        <a:off x="710640" y="446"/>
        <a:ext cx="2657781" cy="615273"/>
      </dsp:txXfrm>
    </dsp:sp>
    <dsp:sp modelId="{63E8EEC8-651C-4A5A-A029-232748024B04}">
      <dsp:nvSpPr>
        <dsp:cNvPr id="0" name=""/>
        <dsp:cNvSpPr/>
      </dsp:nvSpPr>
      <dsp:spPr>
        <a:xfrm>
          <a:off x="3368422" y="446"/>
          <a:ext cx="2537758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players to select a difficulty (Easy, Medium, Hard) which will change up their gameplay.</a:t>
          </a:r>
        </a:p>
      </dsp:txBody>
      <dsp:txXfrm>
        <a:off x="3368422" y="446"/>
        <a:ext cx="2537758" cy="615273"/>
      </dsp:txXfrm>
    </dsp:sp>
    <dsp:sp modelId="{E75A349F-F0D4-49E1-9D5A-F1068CC9F96D}">
      <dsp:nvSpPr>
        <dsp:cNvPr id="0" name=""/>
        <dsp:cNvSpPr/>
      </dsp:nvSpPr>
      <dsp:spPr>
        <a:xfrm>
          <a:off x="0" y="769538"/>
          <a:ext cx="5906181" cy="615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B57C4-CD1C-4856-BFC4-EC1D8D101051}">
      <dsp:nvSpPr>
        <dsp:cNvPr id="0" name=""/>
        <dsp:cNvSpPr/>
      </dsp:nvSpPr>
      <dsp:spPr>
        <a:xfrm>
          <a:off x="186120" y="907975"/>
          <a:ext cx="338400" cy="338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BF55B-5959-400E-9A24-30807CCC7C91}">
      <dsp:nvSpPr>
        <dsp:cNvPr id="0" name=""/>
        <dsp:cNvSpPr/>
      </dsp:nvSpPr>
      <dsp:spPr>
        <a:xfrm>
          <a:off x="710640" y="769538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Input text field which allows players to input a letter guess.</a:t>
          </a:r>
        </a:p>
      </dsp:txBody>
      <dsp:txXfrm>
        <a:off x="710640" y="769538"/>
        <a:ext cx="5195540" cy="615273"/>
      </dsp:txXfrm>
    </dsp:sp>
    <dsp:sp modelId="{35258D4C-68DB-415F-9125-AD3EC07951FF}">
      <dsp:nvSpPr>
        <dsp:cNvPr id="0" name=""/>
        <dsp:cNvSpPr/>
      </dsp:nvSpPr>
      <dsp:spPr>
        <a:xfrm>
          <a:off x="0" y="1538630"/>
          <a:ext cx="5906181" cy="615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70C4-1DD9-4B58-8943-F44469D4B43D}">
      <dsp:nvSpPr>
        <dsp:cNvPr id="0" name=""/>
        <dsp:cNvSpPr/>
      </dsp:nvSpPr>
      <dsp:spPr>
        <a:xfrm>
          <a:off x="186120" y="1677067"/>
          <a:ext cx="338400" cy="338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EED79-634E-405B-ADA0-C8373F4627DF}">
      <dsp:nvSpPr>
        <dsp:cNvPr id="0" name=""/>
        <dsp:cNvSpPr/>
      </dsp:nvSpPr>
      <dsp:spPr>
        <a:xfrm>
          <a:off x="710640" y="1538630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Underscores to display non-guessed letters that are replaced by correctly guessed letters.</a:t>
          </a:r>
        </a:p>
      </dsp:txBody>
      <dsp:txXfrm>
        <a:off x="710640" y="1538630"/>
        <a:ext cx="5195540" cy="615273"/>
      </dsp:txXfrm>
    </dsp:sp>
    <dsp:sp modelId="{8B5405CA-7905-4AD4-AFDD-351BDBBB754F}">
      <dsp:nvSpPr>
        <dsp:cNvPr id="0" name=""/>
        <dsp:cNvSpPr/>
      </dsp:nvSpPr>
      <dsp:spPr>
        <a:xfrm>
          <a:off x="0" y="2307722"/>
          <a:ext cx="5906181" cy="6152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3F881-C2E4-4DB6-A9B1-355CA1FFFA90}">
      <dsp:nvSpPr>
        <dsp:cNvPr id="0" name=""/>
        <dsp:cNvSpPr/>
      </dsp:nvSpPr>
      <dsp:spPr>
        <a:xfrm>
          <a:off x="186120" y="2446158"/>
          <a:ext cx="338400" cy="338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1DC78-AC65-4F27-8228-0258B40F8A4B}">
      <dsp:nvSpPr>
        <dsp:cNvPr id="0" name=""/>
        <dsp:cNvSpPr/>
      </dsp:nvSpPr>
      <dsp:spPr>
        <a:xfrm>
          <a:off x="710640" y="2307722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Incorrect guesses are kept track of and shown to the player.</a:t>
          </a:r>
        </a:p>
      </dsp:txBody>
      <dsp:txXfrm>
        <a:off x="710640" y="2307722"/>
        <a:ext cx="5195540" cy="615273"/>
      </dsp:txXfrm>
    </dsp:sp>
    <dsp:sp modelId="{7A6E3562-9B95-4230-A3E3-2E398A8DC419}">
      <dsp:nvSpPr>
        <dsp:cNvPr id="0" name=""/>
        <dsp:cNvSpPr/>
      </dsp:nvSpPr>
      <dsp:spPr>
        <a:xfrm>
          <a:off x="0" y="3076814"/>
          <a:ext cx="5906181" cy="6152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844DA-0C94-4B07-BF33-18D8629B0E13}">
      <dsp:nvSpPr>
        <dsp:cNvPr id="0" name=""/>
        <dsp:cNvSpPr/>
      </dsp:nvSpPr>
      <dsp:spPr>
        <a:xfrm>
          <a:off x="186120" y="3215250"/>
          <a:ext cx="338400" cy="338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C6EBC-5473-4F8D-B333-CA192C9AAA11}">
      <dsp:nvSpPr>
        <dsp:cNvPr id="0" name=""/>
        <dsp:cNvSpPr/>
      </dsp:nvSpPr>
      <dsp:spPr>
        <a:xfrm>
          <a:off x="710640" y="3076814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amount of remaining guesses are kept track of and shown to the player.</a:t>
          </a:r>
        </a:p>
      </dsp:txBody>
      <dsp:txXfrm>
        <a:off x="710640" y="3076814"/>
        <a:ext cx="5195540" cy="615273"/>
      </dsp:txXfrm>
    </dsp:sp>
    <dsp:sp modelId="{5A8C89A4-D88D-49A2-A016-1C3A0D348BE9}">
      <dsp:nvSpPr>
        <dsp:cNvPr id="0" name=""/>
        <dsp:cNvSpPr/>
      </dsp:nvSpPr>
      <dsp:spPr>
        <a:xfrm>
          <a:off x="0" y="3845905"/>
          <a:ext cx="5906181" cy="615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210FC-5550-4126-84EA-AA56D7948BA1}">
      <dsp:nvSpPr>
        <dsp:cNvPr id="0" name=""/>
        <dsp:cNvSpPr/>
      </dsp:nvSpPr>
      <dsp:spPr>
        <a:xfrm>
          <a:off x="186120" y="3984342"/>
          <a:ext cx="338400" cy="338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5EF79-33C8-4179-AAD6-C779DD799B24}">
      <dsp:nvSpPr>
        <dsp:cNvPr id="0" name=""/>
        <dsp:cNvSpPr/>
      </dsp:nvSpPr>
      <dsp:spPr>
        <a:xfrm>
          <a:off x="710640" y="3845905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Win/loss message that is shared depending on whether or not the player won their game. </a:t>
          </a:r>
        </a:p>
      </dsp:txBody>
      <dsp:txXfrm>
        <a:off x="710640" y="3845905"/>
        <a:ext cx="5195540" cy="615273"/>
      </dsp:txXfrm>
    </dsp:sp>
    <dsp:sp modelId="{6F2A4E70-B1D9-4017-886C-242910173014}">
      <dsp:nvSpPr>
        <dsp:cNvPr id="0" name=""/>
        <dsp:cNvSpPr/>
      </dsp:nvSpPr>
      <dsp:spPr>
        <a:xfrm>
          <a:off x="0" y="4614997"/>
          <a:ext cx="5906181" cy="6152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5F60A-484D-447E-AF95-BB6AFAC2E0F6}">
      <dsp:nvSpPr>
        <dsp:cNvPr id="0" name=""/>
        <dsp:cNvSpPr/>
      </dsp:nvSpPr>
      <dsp:spPr>
        <a:xfrm>
          <a:off x="186120" y="4753434"/>
          <a:ext cx="338400" cy="338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CF5D9-DCB9-41CD-B6D0-1912AB260352}">
      <dsp:nvSpPr>
        <dsp:cNvPr id="0" name=""/>
        <dsp:cNvSpPr/>
      </dsp:nvSpPr>
      <dsp:spPr>
        <a:xfrm>
          <a:off x="710640" y="4614997"/>
          <a:ext cx="2657781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Replayability</a:t>
          </a:r>
        </a:p>
      </dsp:txBody>
      <dsp:txXfrm>
        <a:off x="710640" y="4614997"/>
        <a:ext cx="2657781" cy="615273"/>
      </dsp:txXfrm>
    </dsp:sp>
    <dsp:sp modelId="{8A143EA2-F622-4432-95B5-2BC2081A0A1D}">
      <dsp:nvSpPr>
        <dsp:cNvPr id="0" name=""/>
        <dsp:cNvSpPr/>
      </dsp:nvSpPr>
      <dsp:spPr>
        <a:xfrm>
          <a:off x="3368422" y="4614997"/>
          <a:ext cx="2537758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system will select a new, different random word to randomize the game every time.</a:t>
          </a:r>
        </a:p>
      </dsp:txBody>
      <dsp:txXfrm>
        <a:off x="3368422" y="4614997"/>
        <a:ext cx="2537758" cy="615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3E01F-FD57-4A6D-ADF3-BC1D1CBF4B94}">
      <dsp:nvSpPr>
        <dsp:cNvPr id="0" name=""/>
        <dsp:cNvSpPr/>
      </dsp:nvSpPr>
      <dsp:spPr>
        <a:xfrm>
          <a:off x="0" y="448519"/>
          <a:ext cx="5906181" cy="212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JavaFX was my biggest challenge. As I’ve never used this before, it was definitely a struggle to get it working. I had a lot of errors with this GUI not opening, which obviously caused frustration.</a:t>
          </a:r>
        </a:p>
      </dsp:txBody>
      <dsp:txXfrm>
        <a:off x="103949" y="552468"/>
        <a:ext cx="5698283" cy="1921502"/>
      </dsp:txXfrm>
    </dsp:sp>
    <dsp:sp modelId="{64363CEF-232D-498B-BF4D-5E127698E38E}">
      <dsp:nvSpPr>
        <dsp:cNvPr id="0" name=""/>
        <dsp:cNvSpPr/>
      </dsp:nvSpPr>
      <dsp:spPr>
        <a:xfrm>
          <a:off x="0" y="2652799"/>
          <a:ext cx="5906181" cy="2129400"/>
        </a:xfrm>
        <a:prstGeom prst="roundRect">
          <a:avLst/>
        </a:prstGeom>
        <a:solidFill>
          <a:schemeClr val="accent2">
            <a:hueOff val="1508491"/>
            <a:satOff val="-10523"/>
            <a:lumOff val="15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biggest thing that helped was practice. For example, the ShoppingCart assignment where we had to create a GUI to keep track of our shopping cart and prices helped me understand JavaFX a lot. </a:t>
          </a:r>
        </a:p>
      </dsp:txBody>
      <dsp:txXfrm>
        <a:off x="103949" y="2756748"/>
        <a:ext cx="5698283" cy="1921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16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27E6F-4763-F5FC-58BB-59822764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t="174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8A53C-4757-19C9-18B1-1216C069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Hangman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3F365-9A0B-B044-FE0A-09E2861DA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 Zachary Venuto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6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008A-ED73-FE8C-55E9-73A1FBB9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Introduction: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38A2E9-C885-76F4-3369-D8965F94D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2122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2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65CD-AD14-F68E-5369-CBA749A2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Features: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57BEE70-B438-6F38-E055-F91EE799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4365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9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B3C56-04C5-05C0-1446-216D225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Biggest Challenge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CBA57E-A128-8176-8150-F1B79137F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20674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7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DBB2E-CBF4-D5FE-061D-92634D07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B8DA1C-B299-45C8-F252-20FCD0C6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708" y="639373"/>
            <a:ext cx="2386156" cy="5564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35A67-6A5D-E8CC-AABA-E22F4D56F771}"/>
              </a:ext>
            </a:extLst>
          </p:cNvPr>
          <p:cNvSpPr txBox="1"/>
          <p:nvPr/>
        </p:nvSpPr>
        <p:spPr>
          <a:xfrm>
            <a:off x="8578055" y="1003215"/>
            <a:ext cx="325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effectLst/>
                <a:latin typeface="-apple-system"/>
              </a:rPr>
              <a:t>HangmanApp</a:t>
            </a:r>
            <a:r>
              <a:rPr lang="en-US" b="0" i="0" dirty="0">
                <a:effectLst/>
                <a:latin typeface="-apple-system"/>
              </a:rPr>
              <a:t> consists of all the code for the JavaFX GUI. It is the reason the application is able to open as a graphical interface.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F7AC0-E576-C655-509A-7272E1CFB18D}"/>
              </a:ext>
            </a:extLst>
          </p:cNvPr>
          <p:cNvSpPr txBox="1"/>
          <p:nvPr/>
        </p:nvSpPr>
        <p:spPr>
          <a:xfrm>
            <a:off x="8619091" y="3006467"/>
            <a:ext cx="315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effectLst/>
                <a:latin typeface="-apple-system"/>
              </a:rPr>
              <a:t>HangmanGame</a:t>
            </a:r>
            <a:r>
              <a:rPr lang="en-US" b="0" i="0" dirty="0">
                <a:effectLst/>
                <a:latin typeface="-apple-system"/>
              </a:rPr>
              <a:t> consists of all the code to get the application to actually work and be playable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3ECF9-DFC4-BA20-B9FB-DDBCC3D00301}"/>
              </a:ext>
            </a:extLst>
          </p:cNvPr>
          <p:cNvSpPr txBox="1"/>
          <p:nvPr/>
        </p:nvSpPr>
        <p:spPr>
          <a:xfrm>
            <a:off x="8643675" y="4808152"/>
            <a:ext cx="3497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effectLst/>
                <a:latin typeface="-apple-system"/>
              </a:rPr>
              <a:t>WordBank</a:t>
            </a:r>
            <a:r>
              <a:rPr lang="en-US" b="0" i="0" dirty="0">
                <a:effectLst/>
                <a:latin typeface="-apple-system"/>
              </a:rPr>
              <a:t> consists of all the words that could be randomly selected to be playable in the game. This class also breaks up the words between easy, medium, and hard.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761-6478-22D6-89BB-4A1CFE1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HangmanApp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D3BB-7C81-03B0-F017-267F6E99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+Label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displayWordLabel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Displays the underscores and correctly guessed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+Label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remainingAttemptsLabel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Displays the number of remaining attempts the player has.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+Label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incorrectGuessesLabel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Displays the incorrect guesses that the player has already guessed.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TextField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inputField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Displays an interactable text field that allows the player to input their letter guess.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+Button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guessButton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Displays an interactable button that allows the player to submit their letter guess.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+Label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gameOverLabel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Displays a game over message when the player wins or loses.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+void start(Stage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primaryStage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): Initializes the GUI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+void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startNewGame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(String difficulty): Starts a new game based on the difficulty level the player selected.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+void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processGuess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Processes the player's letter guess and updates the GUI based on whether the guess was correct or incorrect.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2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794B-07BF-DD96-91A2-9930BB6E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HangmanGame</a:t>
            </a:r>
            <a:r>
              <a:rPr lang="en-US" dirty="0"/>
              <a:t> Class: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D3BA-0BD4-E0E9-F94E-F6DA28DB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+String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getDisplayWord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Keeps track of the word with underscores and the correctly guessed letters.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+String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getIncorrectGuesses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Keeps track of the incorrect guesses the player made.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+int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getRemainingAttemtps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Keeps track of the amount of remaining guess attempts.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+String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getWordToGuess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Keeps track of the word that needs to be guessed.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guessLetter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(char guess): Checks if the guessed letter the player makes is in the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isGameWon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Keeps track if the player won the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isGameLost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Keeps track if the player lost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2A1A-0841-8F8F-A115-53A60F88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WordBank</a:t>
            </a:r>
            <a:r>
              <a:rPr lang="en-US" dirty="0"/>
              <a:t> Class: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FDBD-9D73-E48F-2628-16EF59C0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+List words: Provides a list of words that the application randomly selects out of for the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+void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getRandomWord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(): Chooses a random word from the word pool for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11C20"/>
      </a:dk2>
      <a:lt2>
        <a:srgbClr val="F2F0F3"/>
      </a:lt2>
      <a:accent1>
        <a:srgbClr val="48B520"/>
      </a:accent1>
      <a:accent2>
        <a:srgbClr val="14B92D"/>
      </a:accent2>
      <a:accent3>
        <a:srgbClr val="20B575"/>
      </a:accent3>
      <a:accent4>
        <a:srgbClr val="13B3B0"/>
      </a:accent4>
      <a:accent5>
        <a:srgbClr val="299BE7"/>
      </a:accent5>
      <a:accent6>
        <a:srgbClr val="193CD5"/>
      </a:accent6>
      <a:hlink>
        <a:srgbClr val="9D3FB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Garamond</vt:lpstr>
      <vt:lpstr>SavonVTI</vt:lpstr>
      <vt:lpstr>Hangman Game</vt:lpstr>
      <vt:lpstr>Introduction:</vt:lpstr>
      <vt:lpstr>Features:</vt:lpstr>
      <vt:lpstr>Biggest Challenge</vt:lpstr>
      <vt:lpstr>UML Diagram</vt:lpstr>
      <vt:lpstr>HangmanApp Class</vt:lpstr>
      <vt:lpstr>HangmanGame Class: </vt:lpstr>
      <vt:lpstr>WordBank Class: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zvenuto</dc:creator>
  <cp:lastModifiedBy>zvenuto</cp:lastModifiedBy>
  <cp:revision>1</cp:revision>
  <dcterms:created xsi:type="dcterms:W3CDTF">2024-12-11T17:40:18Z</dcterms:created>
  <dcterms:modified xsi:type="dcterms:W3CDTF">2024-12-11T19:03:44Z</dcterms:modified>
</cp:coreProperties>
</file>