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9" r:id="rId9"/>
    <p:sldId id="263" r:id="rId10"/>
    <p:sldId id="266" r:id="rId11"/>
    <p:sldId id="271" r:id="rId12"/>
    <p:sldId id="273" r:id="rId13"/>
    <p:sldId id="274" r:id="rId14"/>
    <p:sldId id="275" r:id="rId15"/>
    <p:sldId id="276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F9522-3258-4ED2-991A-33E33CF995B3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5917-604E-4218-BDF3-D5AC4C8C1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9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B06C-D6EF-44E6-9D19-BA7710063651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80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82AA-6D7D-44B8-BB49-E89B893F6CD6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8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BFA-2042-4E76-8E9C-DDD36FFD1A3C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C818-7446-4780-B7B9-86B3F5AC31AB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BA79-7DC2-4385-824F-9944640454A4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EC8F-DF98-4056-A556-099F0CC9882E}" type="datetime1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1641-68BB-406C-9F5B-13806290EA1C}" type="datetime1">
              <a:rPr lang="ru-RU" smtClean="0"/>
              <a:t>19.06.2020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0F1-40EA-4BEA-8701-F5EED8716D54}" type="datetime1">
              <a:rPr lang="ru-RU" smtClean="0"/>
              <a:t>19.06.2020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A5CE-26AC-4F67-A287-D8CCFD6A10FC}" type="datetime1">
              <a:rPr lang="ru-RU" smtClean="0"/>
              <a:t>19.06.2020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3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E8DD-61A8-4778-86AE-A5D23B7DF3C2}" type="datetime1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0831-F8CD-44D8-A3EF-78042321AE93}" type="datetime1">
              <a:rPr lang="ru-RU" smtClean="0"/>
              <a:t>19.06.2020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76F2-F1F9-4414-9BAB-CC16CF43F06D}" type="datetime1">
              <a:rPr lang="ru-RU" smtClean="0"/>
              <a:t>19.06.2020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A6D3-4D46-4E2C-9F52-D7C1AA3DF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88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системы просмотра сериалов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4393775"/>
            <a:ext cx="6858000" cy="1655762"/>
          </a:xfrm>
        </p:spPr>
        <p:txBody>
          <a:bodyPr/>
          <a:lstStyle/>
          <a:p>
            <a:pPr algn="r"/>
            <a:r>
              <a:rPr lang="ru-RU" dirty="0" smtClean="0"/>
              <a:t>Воронежский Государственный Университет</a:t>
            </a:r>
          </a:p>
          <a:p>
            <a:pPr algn="r"/>
            <a:r>
              <a:rPr lang="ru-RU" dirty="0" smtClean="0"/>
              <a:t>Факультет Компьютерных Наук</a:t>
            </a:r>
          </a:p>
          <a:p>
            <a:pPr algn="r"/>
            <a:r>
              <a:rPr lang="ru-RU" dirty="0" smtClean="0"/>
              <a:t>Студенты Зверева А. С. И Попков В. С., 3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6878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Главная страница, список всех сериалов, поиск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10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70437"/>
            <a:ext cx="3876679" cy="26461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31" y="1879930"/>
            <a:ext cx="3797216" cy="25802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52" y="4616605"/>
            <a:ext cx="3797474" cy="19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7557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11</a:t>
            </a:fld>
            <a:endParaRPr lang="ru-RU" sz="280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65" y="4505133"/>
            <a:ext cx="5270405" cy="20267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48" y="2030560"/>
            <a:ext cx="5203438" cy="23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2578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Карточка сериала для авторизованного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12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65" y="2412235"/>
            <a:ext cx="5733069" cy="39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Профиль пользователя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13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39" y="2548681"/>
            <a:ext cx="5603922" cy="37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186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сериала и серии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14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98828"/>
            <a:ext cx="4054862" cy="27962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35250"/>
          <a:stretch/>
        </p:blipFill>
        <p:spPr>
          <a:xfrm>
            <a:off x="4683512" y="2664933"/>
            <a:ext cx="3757961" cy="26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Разработана клиентская часть сервиса</a:t>
            </a: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Разработана серверная часть сервиса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Разработана база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15</a:t>
            </a:fld>
            <a:endParaRPr lang="ru-RU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системы просмотра сериалов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4393775"/>
            <a:ext cx="6858000" cy="1655762"/>
          </a:xfrm>
        </p:spPr>
        <p:txBody>
          <a:bodyPr/>
          <a:lstStyle/>
          <a:p>
            <a:pPr algn="r"/>
            <a:r>
              <a:rPr lang="ru-RU" dirty="0" smtClean="0"/>
              <a:t>Воронежский Государственный Университет</a:t>
            </a:r>
          </a:p>
          <a:p>
            <a:pPr algn="r"/>
            <a:r>
              <a:rPr lang="ru-RU" dirty="0" smtClean="0"/>
              <a:t>Факультет Компьютерных Наук</a:t>
            </a:r>
          </a:p>
          <a:p>
            <a:pPr algn="r"/>
            <a:r>
              <a:rPr lang="ru-RU" dirty="0" smtClean="0"/>
              <a:t>Студенты Зверева А. С. И Попков В. С., 3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9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7649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Зверева Арина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Составление функциональной схема в </a:t>
            </a:r>
            <a:r>
              <a:rPr lang="en-US" sz="1800" dirty="0" smtClean="0"/>
              <a:t>Miro</a:t>
            </a:r>
            <a:endParaRPr lang="ru-RU" sz="1800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Отчет по ролям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Диаграмма активностей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Диаграмма состояний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Диаграмма коммуникаций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1800" dirty="0" smtClean="0"/>
              <a:t>ER – </a:t>
            </a:r>
            <a:r>
              <a:rPr lang="ru-RU" sz="1800" dirty="0" smtClean="0"/>
              <a:t>диаграмма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Написание курсового проекта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Разработка клиентской части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Дизайн приложения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Тест-кейсы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err="1" smtClean="0"/>
              <a:t>Демо</a:t>
            </a:r>
            <a:r>
              <a:rPr lang="ru-RU" sz="1800" dirty="0" smtClean="0"/>
              <a:t>-видео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2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750420" y="1825625"/>
            <a:ext cx="3764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Попков Валентин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Составление ТЗ</a:t>
            </a:r>
            <a:endParaRPr lang="en-US" sz="1800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Схема архитектуры приложения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Диаграмма прецедентов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Диаграмма последовательности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Диаграмма коммуникаций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Составление </a:t>
            </a:r>
            <a:r>
              <a:rPr lang="en-US" sz="1800" dirty="0" smtClean="0"/>
              <a:t>IDEF0</a:t>
            </a:r>
            <a:endParaRPr lang="ru-RU" sz="1800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Разработка серверной части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Настройка </a:t>
            </a:r>
            <a:r>
              <a:rPr lang="en-US" sz="1800" dirty="0" smtClean="0"/>
              <a:t>Swagger</a:t>
            </a:r>
          </a:p>
        </p:txBody>
      </p:sp>
    </p:spTree>
    <p:extLst>
      <p:ext uri="{BB962C8B-B14F-4D97-AF65-F5344CB8AC3E}">
        <p14:creationId xmlns:p14="http://schemas.microsoft.com/office/powerpoint/2010/main" val="4181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Анализ существующих решений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3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и 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14628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Упрощение процесса слежения за выходом серий сериалов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Мониторинг статистики просмотренных сериалов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Получение информации о сериалах и их рейтингах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4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ru-RU" dirty="0"/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 smtClean="0"/>
              <a:t>Осуществлять стабильную работу в браузерах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Chrome</a:t>
            </a:r>
            <a:r>
              <a:rPr lang="ru-RU" dirty="0"/>
              <a:t>, </a:t>
            </a:r>
            <a:r>
              <a:rPr lang="ru-RU" dirty="0" err="1" smtClean="0"/>
              <a:t>Opera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 smtClean="0"/>
              <a:t>Иметь доступный </a:t>
            </a:r>
            <a:r>
              <a:rPr lang="ru-RU" dirty="0"/>
              <a:t>и понятный интерфейс для </a:t>
            </a:r>
            <a:r>
              <a:rPr lang="ru-RU" dirty="0" smtClean="0"/>
              <a:t>пользователя</a:t>
            </a:r>
            <a:r>
              <a:rPr lang="en-US" dirty="0" smtClean="0"/>
              <a:t>;</a:t>
            </a:r>
            <a:endParaRPr lang="ru-RU" dirty="0"/>
          </a:p>
          <a:p>
            <a:pPr lvl="0">
              <a:buFont typeface="Symbol" panose="05050102010706020507" pitchFamily="18" charset="2"/>
              <a:buChar char="-"/>
            </a:pPr>
            <a:r>
              <a:rPr lang="ru-RU" dirty="0"/>
              <a:t>Реализовывать основные задачи, стоящие перед данным </a:t>
            </a:r>
            <a:r>
              <a:rPr lang="ru-RU" dirty="0" smtClean="0"/>
              <a:t>проектом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5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Разработка клиентской части сервиса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Разработка серверной части приложения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Создание связи между клиентской и серверной частями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Разработка базы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6</a:t>
            </a:fld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Обоснование выбора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9321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Клиентская часть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HTML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JavaScript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jQuery</a:t>
            </a: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Bootstrap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7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83151" y="1825625"/>
            <a:ext cx="39321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Серверная часть</a:t>
            </a:r>
            <a:endParaRPr lang="en-US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PHP</a:t>
            </a: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err="1"/>
              <a:t>RedBeanPHP</a:t>
            </a:r>
            <a:r>
              <a:rPr lang="en-US" dirty="0"/>
              <a:t> </a:t>
            </a:r>
            <a:r>
              <a:rPr lang="en-US" dirty="0" smtClean="0"/>
              <a:t>ORM</a:t>
            </a:r>
            <a:endParaRPr lang="ru-RU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MySQL</a:t>
            </a:r>
          </a:p>
          <a:p>
            <a:pPr>
              <a:buFont typeface="Symbol" panose="05050102010706020507" pitchFamily="18" charset="2"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 для Пользователя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8</a:t>
            </a:fld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2819" y="1802279"/>
            <a:ext cx="6958361" cy="44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Дымовое тестирование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dirty="0" smtClean="0"/>
              <a:t>UI </a:t>
            </a:r>
            <a:r>
              <a:rPr lang="ru-RU" dirty="0" smtClean="0"/>
              <a:t>тестирование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 smtClean="0"/>
              <a:t>Юзабилити</a:t>
            </a:r>
            <a:r>
              <a:rPr lang="ru-RU" dirty="0" smtClean="0"/>
              <a:t> тесты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A6D3-4D46-4E2C-9F52-D7C1AA3DFAE7}" type="slidenum">
              <a:rPr lang="ru-RU" sz="2800" smtClean="0">
                <a:solidFill>
                  <a:schemeClr val="tx1"/>
                </a:solidFill>
              </a:rPr>
              <a:t>9</a:t>
            </a:fld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0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Основные сценарии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Регистрация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Авторизация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Добавление сериала в список просматриваемых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Отметка о просмотре серии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Добавление сериала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 smtClean="0"/>
              <a:t>Добавление серии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9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271</Words>
  <Application>Microsoft Office PowerPoint</Application>
  <PresentationFormat>Экран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Тема Office</vt:lpstr>
      <vt:lpstr>Разработка системы просмотра сериалов</vt:lpstr>
      <vt:lpstr>Распределение обязанностей</vt:lpstr>
      <vt:lpstr>Анализ предметной области</vt:lpstr>
      <vt:lpstr>Назначение и цели</vt:lpstr>
      <vt:lpstr>Требования</vt:lpstr>
      <vt:lpstr>Постановка задачи</vt:lpstr>
      <vt:lpstr>Обоснование выбора технологий</vt:lpstr>
      <vt:lpstr>Варианты использования для Пользователя</vt:lpstr>
      <vt:lpstr>Тестирование</vt:lpstr>
      <vt:lpstr>Реализация</vt:lpstr>
      <vt:lpstr>Реализация</vt:lpstr>
      <vt:lpstr>Реализация</vt:lpstr>
      <vt:lpstr>Реализация</vt:lpstr>
      <vt:lpstr>Реализация</vt:lpstr>
      <vt:lpstr>Заключение</vt:lpstr>
      <vt:lpstr>Разработка системы просмотра сериалов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просмотра сериалов</dc:title>
  <dc:creator>Arina :D</dc:creator>
  <cp:lastModifiedBy>Arina :D</cp:lastModifiedBy>
  <cp:revision>16</cp:revision>
  <dcterms:created xsi:type="dcterms:W3CDTF">2020-06-19T12:05:17Z</dcterms:created>
  <dcterms:modified xsi:type="dcterms:W3CDTF">2020-06-20T08:13:12Z</dcterms:modified>
</cp:coreProperties>
</file>