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7" r:id="rId2"/>
    <p:sldId id="280" r:id="rId3"/>
    <p:sldId id="281" r:id="rId4"/>
    <p:sldId id="282" r:id="rId5"/>
    <p:sldId id="283" r:id="rId6"/>
    <p:sldId id="279" r:id="rId7"/>
    <p:sldId id="284" r:id="rId8"/>
    <p:sldId id="278" r:id="rId9"/>
    <p:sldId id="285" r:id="rId10"/>
    <p:sldId id="287" r:id="rId11"/>
    <p:sldId id="286" r:id="rId12"/>
    <p:sldId id="288" r:id="rId13"/>
    <p:sldId id="289" r:id="rId14"/>
    <p:sldId id="291" r:id="rId15"/>
    <p:sldId id="290" r:id="rId16"/>
    <p:sldId id="292" r:id="rId17"/>
    <p:sldId id="293" r:id="rId18"/>
    <p:sldId id="294" r:id="rId19"/>
    <p:sldId id="295" r:id="rId20"/>
    <p:sldId id="296" r:id="rId21"/>
    <p:sldId id="298" r:id="rId22"/>
    <p:sldId id="297" r:id="rId2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D"/>
    <a:srgbClr val="31006E"/>
    <a:srgbClr val="9991C1"/>
    <a:srgbClr val="31006F"/>
    <a:srgbClr val="310070"/>
    <a:srgbClr val="003399"/>
    <a:srgbClr val="3333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5C20D-A498-4A7B-ADC7-E9F97C46D99C}" v="5" dt="2020-04-21T07:36:59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7" autoAdjust="0"/>
    <p:restoredTop sz="94660"/>
  </p:normalViewPr>
  <p:slideViewPr>
    <p:cSldViewPr>
      <p:cViewPr varScale="1">
        <p:scale>
          <a:sx n="102" d="100"/>
          <a:sy n="102" d="100"/>
        </p:scale>
        <p:origin x="13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  Martin" userId="25f1cb15-a18f-453a-ba1d-898c77789489" providerId="ADAL" clId="{65C9EF4F-9DFE-4762-A2B7-1D6EC3809AFB}"/>
    <pc:docChg chg="undo redo custSel addSld delSld modSld sldOrd">
      <pc:chgData name="Emma  Martin" userId="25f1cb15-a18f-453a-ba1d-898c77789489" providerId="ADAL" clId="{65C9EF4F-9DFE-4762-A2B7-1D6EC3809AFB}" dt="2019-03-02T15:50:38.652" v="1243" actId="255"/>
      <pc:docMkLst>
        <pc:docMk/>
      </pc:docMkLst>
    </pc:docChg>
  </pc:docChgLst>
  <pc:docChgLst>
    <pc:chgData name="Emma  Martin" userId="25f1cb15-a18f-453a-ba1d-898c77789489" providerId="ADAL" clId="{F7EBB503-967F-4CDF-B3BB-F7B7E3CA6F62}"/>
    <pc:docChg chg="undo custSel addSld delSld modSld">
      <pc:chgData name="Emma  Martin" userId="25f1cb15-a18f-453a-ba1d-898c77789489" providerId="ADAL" clId="{F7EBB503-967F-4CDF-B3BB-F7B7E3CA6F62}" dt="2019-03-02T13:11:11.089" v="479" actId="2696"/>
      <pc:docMkLst>
        <pc:docMk/>
      </pc:docMkLst>
    </pc:docChg>
  </pc:docChgLst>
  <pc:docChgLst>
    <pc:chgData name="Emma  Martin" userId="S::e.martin@hereford.ac.uk::25f1cb15-a18f-453a-ba1d-898c77789489" providerId="AD" clId="Web-{E9098751-2FF5-812E-FE74-7FEE5DB08A79}"/>
    <pc:docChg chg="modSld">
      <pc:chgData name="Emma  Martin" userId="S::e.martin@hereford.ac.uk::25f1cb15-a18f-453a-ba1d-898c77789489" providerId="AD" clId="Web-{E9098751-2FF5-812E-FE74-7FEE5DB08A79}" dt="2019-03-21T10:06:34.013" v="4"/>
      <pc:docMkLst>
        <pc:docMk/>
      </pc:docMkLst>
      <pc:sldChg chg="modSp">
        <pc:chgData name="Emma  Martin" userId="S::e.martin@hereford.ac.uk::25f1cb15-a18f-453a-ba1d-898c77789489" providerId="AD" clId="Web-{E9098751-2FF5-812E-FE74-7FEE5DB08A79}" dt="2019-03-21T10:06:04.575" v="1"/>
        <pc:sldMkLst>
          <pc:docMk/>
          <pc:sldMk cId="3155894271" sldId="278"/>
        </pc:sldMkLst>
        <pc:picChg chg="mod modCrop">
          <ac:chgData name="Emma  Martin" userId="S::e.martin@hereford.ac.uk::25f1cb15-a18f-453a-ba1d-898c77789489" providerId="AD" clId="Web-{E9098751-2FF5-812E-FE74-7FEE5DB08A79}" dt="2019-03-21T10:06:04.575" v="1"/>
          <ac:picMkLst>
            <pc:docMk/>
            <pc:sldMk cId="3155894271" sldId="278"/>
            <ac:picMk id="4" creationId="{00000000-0000-0000-0000-000000000000}"/>
          </ac:picMkLst>
        </pc:picChg>
      </pc:sldChg>
      <pc:sldChg chg="modSp">
        <pc:chgData name="Emma  Martin" userId="S::e.martin@hereford.ac.uk::25f1cb15-a18f-453a-ba1d-898c77789489" providerId="AD" clId="Web-{E9098751-2FF5-812E-FE74-7FEE5DB08A79}" dt="2019-03-21T10:06:34.013" v="4"/>
        <pc:sldMkLst>
          <pc:docMk/>
          <pc:sldMk cId="4217325688" sldId="287"/>
        </pc:sldMkLst>
        <pc:spChg chg="mod">
          <ac:chgData name="Emma  Martin" userId="S::e.martin@hereford.ac.uk::25f1cb15-a18f-453a-ba1d-898c77789489" providerId="AD" clId="Web-{E9098751-2FF5-812E-FE74-7FEE5DB08A79}" dt="2019-03-21T10:06:24.091" v="3" actId="20577"/>
          <ac:spMkLst>
            <pc:docMk/>
            <pc:sldMk cId="4217325688" sldId="287"/>
            <ac:spMk id="3" creationId="{1845E138-5554-4602-A25D-7A69308EA29C}"/>
          </ac:spMkLst>
        </pc:spChg>
        <pc:picChg chg="ord">
          <ac:chgData name="Emma  Martin" userId="S::e.martin@hereford.ac.uk::25f1cb15-a18f-453a-ba1d-898c77789489" providerId="AD" clId="Web-{E9098751-2FF5-812E-FE74-7FEE5DB08A79}" dt="2019-03-21T10:06:34.013" v="4"/>
          <ac:picMkLst>
            <pc:docMk/>
            <pc:sldMk cId="4217325688" sldId="287"/>
            <ac:picMk id="2050" creationId="{88302AB5-1847-4EBB-B4C3-B2EF74B75686}"/>
          </ac:picMkLst>
        </pc:picChg>
      </pc:sldChg>
    </pc:docChg>
  </pc:docChgLst>
  <pc:docChgLst>
    <pc:chgData name="Emma  Martin" userId="25f1cb15-a18f-453a-ba1d-898c77789489" providerId="ADAL" clId="{5548E35D-2F3C-4E2E-BBA8-ABD6A27F3A68}"/>
    <pc:docChg chg="undo redo custSel addSld delSld modSld sldOrd">
      <pc:chgData name="Emma  Martin" userId="25f1cb15-a18f-453a-ba1d-898c77789489" providerId="ADAL" clId="{5548E35D-2F3C-4E2E-BBA8-ABD6A27F3A68}" dt="2019-03-02T16:27:44.199" v="806" actId="6549"/>
      <pc:docMkLst>
        <pc:docMk/>
      </pc:docMkLst>
      <pc:sldChg chg="addSp modSp add ord">
        <pc:chgData name="Emma  Martin" userId="25f1cb15-a18f-453a-ba1d-898c77789489" providerId="ADAL" clId="{5548E35D-2F3C-4E2E-BBA8-ABD6A27F3A68}" dt="2019-03-02T15:59:23.365" v="133"/>
        <pc:sldMkLst>
          <pc:docMk/>
          <pc:sldMk cId="0" sldId="277"/>
        </pc:sldMkLst>
        <pc:spChg chg="add mod">
          <ac:chgData name="Emma  Martin" userId="25f1cb15-a18f-453a-ba1d-898c77789489" providerId="ADAL" clId="{5548E35D-2F3C-4E2E-BBA8-ABD6A27F3A68}" dt="2019-03-02T15:59:10.506" v="118"/>
          <ac:spMkLst>
            <pc:docMk/>
            <pc:sldMk cId="0" sldId="277"/>
            <ac:spMk id="2" creationId="{2954EFAD-A90C-4146-B80A-DD4848D45627}"/>
          </ac:spMkLst>
        </pc:spChg>
        <pc:spChg chg="mod">
          <ac:chgData name="Emma  Martin" userId="25f1cb15-a18f-453a-ba1d-898c77789489" providerId="ADAL" clId="{5548E35D-2F3C-4E2E-BBA8-ABD6A27F3A68}" dt="2019-03-02T15:59:19.772" v="132" actId="20577"/>
          <ac:spMkLst>
            <pc:docMk/>
            <pc:sldMk cId="0" sldId="277"/>
            <ac:spMk id="2050" creationId="{00000000-0000-0000-0000-000000000000}"/>
          </ac:spMkLst>
        </pc:spChg>
        <pc:picChg chg="mod">
          <ac:chgData name="Emma  Martin" userId="25f1cb15-a18f-453a-ba1d-898c77789489" providerId="ADAL" clId="{5548E35D-2F3C-4E2E-BBA8-ABD6A27F3A68}" dt="2019-03-02T15:59:16.740" v="120" actId="1076"/>
          <ac:picMkLst>
            <pc:docMk/>
            <pc:sldMk cId="0" sldId="277"/>
            <ac:picMk id="1028" creationId="{00000000-0000-0000-0000-000000000000}"/>
          </ac:picMkLst>
        </pc:picChg>
      </pc:sldChg>
    </pc:docChg>
  </pc:docChgLst>
  <pc:docChgLst>
    <pc:chgData name="Emma Martin" userId="25f1cb15-a18f-453a-ba1d-898c77789489" providerId="ADAL" clId="{42B5C20D-A498-4A7B-ADC7-E9F97C46D99C}"/>
    <pc:docChg chg="modSld">
      <pc:chgData name="Emma Martin" userId="25f1cb15-a18f-453a-ba1d-898c77789489" providerId="ADAL" clId="{42B5C20D-A498-4A7B-ADC7-E9F97C46D99C}" dt="2020-04-21T07:36:59.646" v="69" actId="20578"/>
      <pc:docMkLst>
        <pc:docMk/>
      </pc:docMkLst>
      <pc:sldChg chg="modSp">
        <pc:chgData name="Emma Martin" userId="25f1cb15-a18f-453a-ba1d-898c77789489" providerId="ADAL" clId="{42B5C20D-A498-4A7B-ADC7-E9F97C46D99C}" dt="2020-04-21T07:36:39.112" v="68" actId="6549"/>
        <pc:sldMkLst>
          <pc:docMk/>
          <pc:sldMk cId="2837494208" sldId="281"/>
        </pc:sldMkLst>
        <pc:spChg chg="mod">
          <ac:chgData name="Emma Martin" userId="25f1cb15-a18f-453a-ba1d-898c77789489" providerId="ADAL" clId="{42B5C20D-A498-4A7B-ADC7-E9F97C46D99C}" dt="2020-04-21T07:36:39.112" v="68" actId="6549"/>
          <ac:spMkLst>
            <pc:docMk/>
            <pc:sldMk cId="2837494208" sldId="281"/>
            <ac:spMk id="3" creationId="{EE044998-D4AC-4C23-883A-EE2810B26D5F}"/>
          </ac:spMkLst>
        </pc:spChg>
      </pc:sldChg>
      <pc:sldChg chg="modSp">
        <pc:chgData name="Emma Martin" userId="25f1cb15-a18f-453a-ba1d-898c77789489" providerId="ADAL" clId="{42B5C20D-A498-4A7B-ADC7-E9F97C46D99C}" dt="2020-04-21T07:36:59.646" v="69" actId="20578"/>
        <pc:sldMkLst>
          <pc:docMk/>
          <pc:sldMk cId="1825752794" sldId="282"/>
        </pc:sldMkLst>
        <pc:spChg chg="mod">
          <ac:chgData name="Emma Martin" userId="25f1cb15-a18f-453a-ba1d-898c77789489" providerId="ADAL" clId="{42B5C20D-A498-4A7B-ADC7-E9F97C46D99C}" dt="2020-04-21T07:36:59.646" v="69" actId="20578"/>
          <ac:spMkLst>
            <pc:docMk/>
            <pc:sldMk cId="1825752794" sldId="282"/>
            <ac:spMk id="3" creationId="{EE044998-D4AC-4C23-883A-EE2810B26D5F}"/>
          </ac:spMkLst>
        </pc:spChg>
      </pc:sldChg>
      <pc:sldChg chg="modSp">
        <pc:chgData name="Emma Martin" userId="25f1cb15-a18f-453a-ba1d-898c77789489" providerId="ADAL" clId="{42B5C20D-A498-4A7B-ADC7-E9F97C46D99C}" dt="2020-04-21T07:24:30.959" v="19" actId="20577"/>
        <pc:sldMkLst>
          <pc:docMk/>
          <pc:sldMk cId="4217325688" sldId="287"/>
        </pc:sldMkLst>
        <pc:spChg chg="mod">
          <ac:chgData name="Emma Martin" userId="25f1cb15-a18f-453a-ba1d-898c77789489" providerId="ADAL" clId="{42B5C20D-A498-4A7B-ADC7-E9F97C46D99C}" dt="2020-04-21T07:24:30.959" v="19" actId="20577"/>
          <ac:spMkLst>
            <pc:docMk/>
            <pc:sldMk cId="4217325688" sldId="287"/>
            <ac:spMk id="3" creationId="{1845E138-5554-4602-A25D-7A69308EA29C}"/>
          </ac:spMkLst>
        </pc:spChg>
      </pc:sldChg>
      <pc:sldChg chg="modSp">
        <pc:chgData name="Emma Martin" userId="25f1cb15-a18f-453a-ba1d-898c77789489" providerId="ADAL" clId="{42B5C20D-A498-4A7B-ADC7-E9F97C46D99C}" dt="2020-04-21T07:27:11.125" v="49" actId="20577"/>
        <pc:sldMkLst>
          <pc:docMk/>
          <pc:sldMk cId="1823511795" sldId="298"/>
        </pc:sldMkLst>
        <pc:spChg chg="mod">
          <ac:chgData name="Emma Martin" userId="25f1cb15-a18f-453a-ba1d-898c77789489" providerId="ADAL" clId="{42B5C20D-A498-4A7B-ADC7-E9F97C46D99C}" dt="2020-04-21T07:27:11.125" v="49" actId="20577"/>
          <ac:spMkLst>
            <pc:docMk/>
            <pc:sldMk cId="1823511795" sldId="298"/>
            <ac:spMk id="3" creationId="{21247808-67FB-412F-BDE6-D1F4649FEFF9}"/>
          </ac:spMkLst>
        </pc:spChg>
      </pc:sldChg>
    </pc:docChg>
  </pc:docChgLst>
  <pc:docChgLst>
    <pc:chgData name="Emma  Martin" userId="25f1cb15-a18f-453a-ba1d-898c77789489" providerId="ADAL" clId="{7CA6E921-12E2-4F16-AECE-356E37449B93}"/>
    <pc:docChg chg="undo custSel addSld delSld modSld sldOrd">
      <pc:chgData name="Emma  Martin" userId="25f1cb15-a18f-453a-ba1d-898c77789489" providerId="ADAL" clId="{7CA6E921-12E2-4F16-AECE-356E37449B93}" dt="2019-02-21T11:37:33.039" v="1088" actId="6549"/>
      <pc:docMkLst>
        <pc:docMk/>
      </pc:docMkLst>
    </pc:docChg>
  </pc:docChgLst>
  <pc:docChgLst>
    <pc:chgData name="Emma  Martin" userId="25f1cb15-a18f-453a-ba1d-898c77789489" providerId="ADAL" clId="{6AB0EEE7-D56C-4E9A-8C8E-777057D03EF2}"/>
    <pc:docChg chg="custSel addSld delSld modSld">
      <pc:chgData name="Emma  Martin" userId="25f1cb15-a18f-453a-ba1d-898c77789489" providerId="ADAL" clId="{6AB0EEE7-D56C-4E9A-8C8E-777057D03EF2}" dt="2019-02-10T14:30:37.322" v="254" actId="20577"/>
      <pc:docMkLst>
        <pc:docMk/>
      </pc:docMkLst>
    </pc:docChg>
  </pc:docChgLst>
  <pc:docChgLst>
    <pc:chgData name="Emma  Martin" userId="25f1cb15-a18f-453a-ba1d-898c77789489" providerId="ADAL" clId="{EDD23ACD-01EC-4A63-BE49-C985EA67678D}"/>
    <pc:docChg chg="undo custSel addSld delSld modSld">
      <pc:chgData name="Emma  Martin" userId="25f1cb15-a18f-453a-ba1d-898c77789489" providerId="ADAL" clId="{EDD23ACD-01EC-4A63-BE49-C985EA67678D}" dt="2019-02-21T11:00:32.060" v="275" actId="14100"/>
      <pc:docMkLst>
        <pc:docMk/>
      </pc:docMkLst>
    </pc:docChg>
  </pc:docChgLst>
  <pc:docChgLst>
    <pc:chgData name="Emma  Martin" userId="25f1cb15-a18f-453a-ba1d-898c77789489" providerId="ADAL" clId="{255B5585-D069-419C-8870-35ADD3A6A0DF}"/>
    <pc:docChg chg="undo custSel addSld delSld modSld modMainMaster">
      <pc:chgData name="Emma  Martin" userId="25f1cb15-a18f-453a-ba1d-898c77789489" providerId="ADAL" clId="{255B5585-D069-419C-8870-35ADD3A6A0DF}" dt="2019-02-10T14:06:54.646" v="555" actId="12"/>
      <pc:docMkLst>
        <pc:docMk/>
      </pc:docMkLst>
      <pc:sldMasterChg chg="modSldLayout">
        <pc:chgData name="Emma  Martin" userId="25f1cb15-a18f-453a-ba1d-898c77789489" providerId="ADAL" clId="{255B5585-D069-419C-8870-35ADD3A6A0DF}" dt="2019-02-10T14:00:52.769" v="92" actId="12"/>
        <pc:sldMasterMkLst>
          <pc:docMk/>
          <pc:sldMasterMk cId="0" sldId="2147483648"/>
        </pc:sldMasterMkLst>
        <pc:sldLayoutChg chg="modSp">
          <pc:chgData name="Emma  Martin" userId="25f1cb15-a18f-453a-ba1d-898c77789489" providerId="ADAL" clId="{255B5585-D069-419C-8870-35ADD3A6A0DF}" dt="2019-02-10T14:00:52.769" v="92" actId="12"/>
          <pc:sldLayoutMkLst>
            <pc:docMk/>
            <pc:sldMasterMk cId="0" sldId="2147483648"/>
            <pc:sldLayoutMk cId="4215153345" sldId="2147483650"/>
          </pc:sldLayoutMkLst>
          <pc:spChg chg="mod">
            <ac:chgData name="Emma  Martin" userId="25f1cb15-a18f-453a-ba1d-898c77789489" providerId="ADAL" clId="{255B5585-D069-419C-8870-35ADD3A6A0DF}" dt="2019-02-10T14:00:52.769" v="92" actId="12"/>
            <ac:spMkLst>
              <pc:docMk/>
              <pc:sldMasterMk cId="0" sldId="2147483648"/>
              <pc:sldLayoutMk cId="4215153345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Emma  Martin" userId="25f1cb15-a18f-453a-ba1d-898c77789489" providerId="ADAL" clId="{6CA189CA-2E7C-4B34-A429-0F948E8C4BDF}"/>
    <pc:docChg chg="undo custSel addSld delSld modSld sldOrd">
      <pc:chgData name="Emma  Martin" userId="25f1cb15-a18f-453a-ba1d-898c77789489" providerId="ADAL" clId="{6CA189CA-2E7C-4B34-A429-0F948E8C4BDF}" dt="2019-02-25T18:38:20.413" v="5307" actId="20577"/>
      <pc:docMkLst>
        <pc:docMk/>
      </pc:docMkLst>
    </pc:docChg>
  </pc:docChgLst>
  <pc:docChgLst>
    <pc:chgData name="Emma  Martin" userId="25f1cb15-a18f-453a-ba1d-898c77789489" providerId="ADAL" clId="{6E5008C7-87B8-4F99-835B-6DE6548D4D14}"/>
    <pc:docChg chg="undo custSel addSld delSld modSld sldOrd">
      <pc:chgData name="Emma  Martin" userId="25f1cb15-a18f-453a-ba1d-898c77789489" providerId="ADAL" clId="{6E5008C7-87B8-4F99-835B-6DE6548D4D14}" dt="2019-03-06T09:23:54.163" v="673" actId="20577"/>
      <pc:docMkLst>
        <pc:docMk/>
      </pc:docMkLst>
      <pc:sldChg chg="addSp modSp">
        <pc:chgData name="Emma  Martin" userId="25f1cb15-a18f-453a-ba1d-898c77789489" providerId="ADAL" clId="{6E5008C7-87B8-4F99-835B-6DE6548D4D14}" dt="2019-03-06T08:57:53.474" v="202" actId="14100"/>
        <pc:sldMkLst>
          <pc:docMk/>
          <pc:sldMk cId="3155894271" sldId="278"/>
        </pc:sldMkLst>
        <pc:spChg chg="add mod">
          <ac:chgData name="Emma  Martin" userId="25f1cb15-a18f-453a-ba1d-898c77789489" providerId="ADAL" clId="{6E5008C7-87B8-4F99-835B-6DE6548D4D14}" dt="2019-03-06T08:57:49.541" v="200" actId="6549"/>
          <ac:spMkLst>
            <pc:docMk/>
            <pc:sldMk cId="3155894271" sldId="278"/>
            <ac:spMk id="3" creationId="{7711ED65-C04A-4C53-B2A1-4002AFCBC310}"/>
          </ac:spMkLst>
        </pc:spChg>
        <pc:picChg chg="mod">
          <ac:chgData name="Emma  Martin" userId="25f1cb15-a18f-453a-ba1d-898c77789489" providerId="ADAL" clId="{6E5008C7-87B8-4F99-835B-6DE6548D4D14}" dt="2019-03-06T08:57:53.474" v="202" actId="14100"/>
          <ac:picMkLst>
            <pc:docMk/>
            <pc:sldMk cId="3155894271" sldId="278"/>
            <ac:picMk id="4" creationId="{00000000-0000-0000-0000-000000000000}"/>
          </ac:picMkLst>
        </pc:picChg>
      </pc:sldChg>
      <pc:sldChg chg="addSp modSp">
        <pc:chgData name="Emma  Martin" userId="25f1cb15-a18f-453a-ba1d-898c77789489" providerId="ADAL" clId="{6E5008C7-87B8-4F99-835B-6DE6548D4D14}" dt="2019-03-06T08:56:38.433" v="181" actId="6549"/>
        <pc:sldMkLst>
          <pc:docMk/>
          <pc:sldMk cId="3434173143" sldId="279"/>
        </pc:sldMkLst>
        <pc:spChg chg="add mod">
          <ac:chgData name="Emma  Martin" userId="25f1cb15-a18f-453a-ba1d-898c77789489" providerId="ADAL" clId="{6E5008C7-87B8-4F99-835B-6DE6548D4D14}" dt="2019-03-06T08:56:38.433" v="181" actId="6549"/>
          <ac:spMkLst>
            <pc:docMk/>
            <pc:sldMk cId="3434173143" sldId="279"/>
            <ac:spMk id="3" creationId="{5E572099-0FDB-433A-B13E-D394AA7D96E7}"/>
          </ac:spMkLst>
        </pc:spChg>
        <pc:spChg chg="add mod">
          <ac:chgData name="Emma  Martin" userId="25f1cb15-a18f-453a-ba1d-898c77789489" providerId="ADAL" clId="{6E5008C7-87B8-4F99-835B-6DE6548D4D14}" dt="2019-03-06T08:54:14.728" v="133" actId="1076"/>
          <ac:spMkLst>
            <pc:docMk/>
            <pc:sldMk cId="3434173143" sldId="279"/>
            <ac:spMk id="5" creationId="{BCF87159-370D-421C-B9CA-7F75D030473E}"/>
          </ac:spMkLst>
        </pc:spChg>
        <pc:picChg chg="mod">
          <ac:chgData name="Emma  Martin" userId="25f1cb15-a18f-453a-ba1d-898c77789489" providerId="ADAL" clId="{6E5008C7-87B8-4F99-835B-6DE6548D4D14}" dt="2019-03-06T08:54:17.746" v="134" actId="14100"/>
          <ac:picMkLst>
            <pc:docMk/>
            <pc:sldMk cId="3434173143" sldId="279"/>
            <ac:picMk id="4" creationId="{00000000-0000-0000-0000-000000000000}"/>
          </ac:picMkLst>
        </pc:picChg>
      </pc:sldChg>
      <pc:sldChg chg="modSp add">
        <pc:chgData name="Emma  Martin" userId="25f1cb15-a18f-453a-ba1d-898c77789489" providerId="ADAL" clId="{6E5008C7-87B8-4F99-835B-6DE6548D4D14}" dt="2019-03-06T08:49:17.830" v="20" actId="113"/>
        <pc:sldMkLst>
          <pc:docMk/>
          <pc:sldMk cId="1215385033" sldId="280"/>
        </pc:sldMkLst>
        <pc:spChg chg="mod">
          <ac:chgData name="Emma  Martin" userId="25f1cb15-a18f-453a-ba1d-898c77789489" providerId="ADAL" clId="{6E5008C7-87B8-4F99-835B-6DE6548D4D14}" dt="2019-03-06T08:48:47.402" v="13" actId="20577"/>
          <ac:spMkLst>
            <pc:docMk/>
            <pc:sldMk cId="1215385033" sldId="280"/>
            <ac:spMk id="2" creationId="{5D35C09F-6D8C-4219-A686-AE235D440E0A}"/>
          </ac:spMkLst>
        </pc:spChg>
        <pc:spChg chg="mod">
          <ac:chgData name="Emma  Martin" userId="25f1cb15-a18f-453a-ba1d-898c77789489" providerId="ADAL" clId="{6E5008C7-87B8-4F99-835B-6DE6548D4D14}" dt="2019-03-06T08:49:17.830" v="20" actId="113"/>
          <ac:spMkLst>
            <pc:docMk/>
            <pc:sldMk cId="1215385033" sldId="280"/>
            <ac:spMk id="3" creationId="{7150DBB0-2556-46E0-ADFB-CEE50387FA3E}"/>
          </ac:spMkLst>
        </pc:spChg>
      </pc:sldChg>
      <pc:sldChg chg="modSp add">
        <pc:chgData name="Emma  Martin" userId="25f1cb15-a18f-453a-ba1d-898c77789489" providerId="ADAL" clId="{6E5008C7-87B8-4F99-835B-6DE6548D4D14}" dt="2019-03-06T09:18:38.258" v="507" actId="20577"/>
        <pc:sldMkLst>
          <pc:docMk/>
          <pc:sldMk cId="2837494208" sldId="281"/>
        </pc:sldMkLst>
        <pc:spChg chg="mod">
          <ac:chgData name="Emma  Martin" userId="25f1cb15-a18f-453a-ba1d-898c77789489" providerId="ADAL" clId="{6E5008C7-87B8-4F99-835B-6DE6548D4D14}" dt="2019-03-06T08:49:31.378" v="31" actId="20577"/>
          <ac:spMkLst>
            <pc:docMk/>
            <pc:sldMk cId="2837494208" sldId="281"/>
            <ac:spMk id="2" creationId="{94758F75-025A-4C80-822A-2D5AA3F9013B}"/>
          </ac:spMkLst>
        </pc:spChg>
        <pc:spChg chg="mod">
          <ac:chgData name="Emma  Martin" userId="25f1cb15-a18f-453a-ba1d-898c77789489" providerId="ADAL" clId="{6E5008C7-87B8-4F99-835B-6DE6548D4D14}" dt="2019-03-06T09:18:38.258" v="507" actId="20577"/>
          <ac:spMkLst>
            <pc:docMk/>
            <pc:sldMk cId="2837494208" sldId="281"/>
            <ac:spMk id="3" creationId="{EE044998-D4AC-4C23-883A-EE2810B26D5F}"/>
          </ac:spMkLst>
        </pc:spChg>
      </pc:sldChg>
      <pc:sldChg chg="modSp add">
        <pc:chgData name="Emma  Martin" userId="25f1cb15-a18f-453a-ba1d-898c77789489" providerId="ADAL" clId="{6E5008C7-87B8-4F99-835B-6DE6548D4D14}" dt="2019-03-06T09:19:17.504" v="513" actId="6549"/>
        <pc:sldMkLst>
          <pc:docMk/>
          <pc:sldMk cId="1825752794" sldId="282"/>
        </pc:sldMkLst>
        <pc:spChg chg="mod">
          <ac:chgData name="Emma  Martin" userId="25f1cb15-a18f-453a-ba1d-898c77789489" providerId="ADAL" clId="{6E5008C7-87B8-4F99-835B-6DE6548D4D14}" dt="2019-03-06T09:19:17.504" v="513" actId="6549"/>
          <ac:spMkLst>
            <pc:docMk/>
            <pc:sldMk cId="1825752794" sldId="282"/>
            <ac:spMk id="3" creationId="{EE044998-D4AC-4C23-883A-EE2810B26D5F}"/>
          </ac:spMkLst>
        </pc:spChg>
      </pc:sldChg>
      <pc:sldChg chg="addSp modSp add ord">
        <pc:chgData name="Emma  Martin" userId="25f1cb15-a18f-453a-ba1d-898c77789489" providerId="ADAL" clId="{6E5008C7-87B8-4F99-835B-6DE6548D4D14}" dt="2019-03-06T08:53:51.553" v="129"/>
        <pc:sldMkLst>
          <pc:docMk/>
          <pc:sldMk cId="1251297578" sldId="283"/>
        </pc:sldMkLst>
        <pc:spChg chg="mod">
          <ac:chgData name="Emma  Martin" userId="25f1cb15-a18f-453a-ba1d-898c77789489" providerId="ADAL" clId="{6E5008C7-87B8-4F99-835B-6DE6548D4D14}" dt="2019-03-06T08:52:06.600" v="103" actId="20577"/>
          <ac:spMkLst>
            <pc:docMk/>
            <pc:sldMk cId="1251297578" sldId="283"/>
            <ac:spMk id="2" creationId="{C1DD4ACB-6B2A-4C2A-A0BB-E11016C5089B}"/>
          </ac:spMkLst>
        </pc:spChg>
        <pc:spChg chg="mod">
          <ac:chgData name="Emma  Martin" userId="25f1cb15-a18f-453a-ba1d-898c77789489" providerId="ADAL" clId="{6E5008C7-87B8-4F99-835B-6DE6548D4D14}" dt="2019-03-06T08:52:48.705" v="114"/>
          <ac:spMkLst>
            <pc:docMk/>
            <pc:sldMk cId="1251297578" sldId="283"/>
            <ac:spMk id="3" creationId="{45DD7C14-684F-4E01-8204-7375BF3B88DB}"/>
          </ac:spMkLst>
        </pc:spChg>
        <pc:spChg chg="add mod">
          <ac:chgData name="Emma  Martin" userId="25f1cb15-a18f-453a-ba1d-898c77789489" providerId="ADAL" clId="{6E5008C7-87B8-4F99-835B-6DE6548D4D14}" dt="2019-03-06T08:52:54.664" v="116" actId="1076"/>
          <ac:spMkLst>
            <pc:docMk/>
            <pc:sldMk cId="1251297578" sldId="283"/>
            <ac:spMk id="4" creationId="{0EBC47CB-403C-4FBB-B63C-D88B90BF6937}"/>
          </ac:spMkLst>
        </pc:spChg>
        <pc:picChg chg="add mod modCrop">
          <ac:chgData name="Emma  Martin" userId="25f1cb15-a18f-453a-ba1d-898c77789489" providerId="ADAL" clId="{6E5008C7-87B8-4F99-835B-6DE6548D4D14}" dt="2019-03-06T08:52:57.616" v="117" actId="14100"/>
          <ac:picMkLst>
            <pc:docMk/>
            <pc:sldMk cId="1251297578" sldId="283"/>
            <ac:picMk id="1026" creationId="{B1C2D0D7-8314-4E49-99FA-70E627AEB6E8}"/>
          </ac:picMkLst>
        </pc:picChg>
      </pc:sldChg>
      <pc:sldChg chg="addSp modSp add">
        <pc:chgData name="Emma  Martin" userId="25f1cb15-a18f-453a-ba1d-898c77789489" providerId="ADAL" clId="{6E5008C7-87B8-4F99-835B-6DE6548D4D14}" dt="2019-03-06T09:16:28.243" v="471" actId="313"/>
        <pc:sldMkLst>
          <pc:docMk/>
          <pc:sldMk cId="3761560197" sldId="284"/>
        </pc:sldMkLst>
        <pc:spChg chg="mod">
          <ac:chgData name="Emma  Martin" userId="25f1cb15-a18f-453a-ba1d-898c77789489" providerId="ADAL" clId="{6E5008C7-87B8-4F99-835B-6DE6548D4D14}" dt="2019-03-06T08:54:52.208" v="159" actId="20577"/>
          <ac:spMkLst>
            <pc:docMk/>
            <pc:sldMk cId="3761560197" sldId="284"/>
            <ac:spMk id="2" creationId="{748BB820-1914-4B02-9E37-D6C773F9CD43}"/>
          </ac:spMkLst>
        </pc:spChg>
        <pc:spChg chg="mod">
          <ac:chgData name="Emma  Martin" userId="25f1cb15-a18f-453a-ba1d-898c77789489" providerId="ADAL" clId="{6E5008C7-87B8-4F99-835B-6DE6548D4D14}" dt="2019-03-06T08:55:46.698" v="170"/>
          <ac:spMkLst>
            <pc:docMk/>
            <pc:sldMk cId="3761560197" sldId="284"/>
            <ac:spMk id="3" creationId="{86592866-FC73-414F-80AB-70D7122FC0AF}"/>
          </ac:spMkLst>
        </pc:spChg>
        <pc:spChg chg="add mod">
          <ac:chgData name="Emma  Martin" userId="25f1cb15-a18f-453a-ba1d-898c77789489" providerId="ADAL" clId="{6E5008C7-87B8-4F99-835B-6DE6548D4D14}" dt="2019-03-06T09:16:28.243" v="471" actId="313"/>
          <ac:spMkLst>
            <pc:docMk/>
            <pc:sldMk cId="3761560197" sldId="284"/>
            <ac:spMk id="5" creationId="{6FFCEAAB-693E-46DA-9AD2-88E6AB3616F4}"/>
          </ac:spMkLst>
        </pc:spChg>
        <pc:picChg chg="add mod modCrop">
          <ac:chgData name="Emma  Martin" userId="25f1cb15-a18f-453a-ba1d-898c77789489" providerId="ADAL" clId="{6E5008C7-87B8-4F99-835B-6DE6548D4D14}" dt="2019-03-06T08:55:45.056" v="169" actId="14100"/>
          <ac:picMkLst>
            <pc:docMk/>
            <pc:sldMk cId="3761560197" sldId="284"/>
            <ac:picMk id="4" creationId="{CE335FE4-02A3-4170-BF6B-D071D26B74D8}"/>
          </ac:picMkLst>
        </pc:picChg>
      </pc:sldChg>
      <pc:sldChg chg="modSp add">
        <pc:chgData name="Emma  Martin" userId="25f1cb15-a18f-453a-ba1d-898c77789489" providerId="ADAL" clId="{6E5008C7-87B8-4F99-835B-6DE6548D4D14}" dt="2019-03-06T08:58:04.440" v="206" actId="14100"/>
        <pc:sldMkLst>
          <pc:docMk/>
          <pc:sldMk cId="1857358609" sldId="285"/>
        </pc:sldMkLst>
        <pc:spChg chg="mod">
          <ac:chgData name="Emma  Martin" userId="25f1cb15-a18f-453a-ba1d-898c77789489" providerId="ADAL" clId="{6E5008C7-87B8-4F99-835B-6DE6548D4D14}" dt="2019-03-06T08:57:58.291" v="203" actId="6549"/>
          <ac:spMkLst>
            <pc:docMk/>
            <pc:sldMk cId="1857358609" sldId="285"/>
            <ac:spMk id="3" creationId="{7711ED65-C04A-4C53-B2A1-4002AFCBC310}"/>
          </ac:spMkLst>
        </pc:spChg>
        <pc:picChg chg="mod">
          <ac:chgData name="Emma  Martin" userId="25f1cb15-a18f-453a-ba1d-898c77789489" providerId="ADAL" clId="{6E5008C7-87B8-4F99-835B-6DE6548D4D14}" dt="2019-03-06T08:58:04.440" v="206" actId="14100"/>
          <ac:picMkLst>
            <pc:docMk/>
            <pc:sldMk cId="1857358609" sldId="285"/>
            <ac:picMk id="4" creationId="{00000000-0000-0000-0000-000000000000}"/>
          </ac:picMkLst>
        </pc:picChg>
      </pc:sldChg>
      <pc:sldChg chg="addSp modSp add">
        <pc:chgData name="Emma  Martin" userId="25f1cb15-a18f-453a-ba1d-898c77789489" providerId="ADAL" clId="{6E5008C7-87B8-4F99-835B-6DE6548D4D14}" dt="2019-03-06T09:01:40.169" v="268" actId="14100"/>
        <pc:sldMkLst>
          <pc:docMk/>
          <pc:sldMk cId="1027817724" sldId="286"/>
        </pc:sldMkLst>
        <pc:spChg chg="mod">
          <ac:chgData name="Emma  Martin" userId="25f1cb15-a18f-453a-ba1d-898c77789489" providerId="ADAL" clId="{6E5008C7-87B8-4F99-835B-6DE6548D4D14}" dt="2019-03-06T08:58:25.401" v="225" actId="20577"/>
          <ac:spMkLst>
            <pc:docMk/>
            <pc:sldMk cId="1027817724" sldId="286"/>
            <ac:spMk id="2" creationId="{36B2F52E-BD60-4941-8528-01EE1D6242CC}"/>
          </ac:spMkLst>
        </pc:spChg>
        <pc:spChg chg="mod">
          <ac:chgData name="Emma  Martin" userId="25f1cb15-a18f-453a-ba1d-898c77789489" providerId="ADAL" clId="{6E5008C7-87B8-4F99-835B-6DE6548D4D14}" dt="2019-03-06T09:01:37.426" v="267" actId="20577"/>
          <ac:spMkLst>
            <pc:docMk/>
            <pc:sldMk cId="1027817724" sldId="286"/>
            <ac:spMk id="3" creationId="{1845E138-5554-4602-A25D-7A69308EA29C}"/>
          </ac:spMkLst>
        </pc:spChg>
        <pc:picChg chg="add mod modCrop">
          <ac:chgData name="Emma  Martin" userId="25f1cb15-a18f-453a-ba1d-898c77789489" providerId="ADAL" clId="{6E5008C7-87B8-4F99-835B-6DE6548D4D14}" dt="2019-03-06T09:01:40.169" v="268" actId="14100"/>
          <ac:picMkLst>
            <pc:docMk/>
            <pc:sldMk cId="1027817724" sldId="286"/>
            <ac:picMk id="2050" creationId="{88302AB5-1847-4EBB-B4C3-B2EF74B75686}"/>
          </ac:picMkLst>
        </pc:picChg>
      </pc:sldChg>
      <pc:sldChg chg="addSp modSp add ord">
        <pc:chgData name="Emma  Martin" userId="25f1cb15-a18f-453a-ba1d-898c77789489" providerId="ADAL" clId="{6E5008C7-87B8-4F99-835B-6DE6548D4D14}" dt="2019-03-06T09:01:32.466" v="265"/>
        <pc:sldMkLst>
          <pc:docMk/>
          <pc:sldMk cId="4217325688" sldId="287"/>
        </pc:sldMkLst>
        <pc:spChg chg="mod">
          <ac:chgData name="Emma  Martin" userId="25f1cb15-a18f-453a-ba1d-898c77789489" providerId="ADAL" clId="{6E5008C7-87B8-4F99-835B-6DE6548D4D14}" dt="2019-03-06T09:01:05.862" v="259"/>
          <ac:spMkLst>
            <pc:docMk/>
            <pc:sldMk cId="4217325688" sldId="287"/>
            <ac:spMk id="3" creationId="{1845E138-5554-4602-A25D-7A69308EA29C}"/>
          </ac:spMkLst>
        </pc:spChg>
        <pc:spChg chg="add mod">
          <ac:chgData name="Emma  Martin" userId="25f1cb15-a18f-453a-ba1d-898c77789489" providerId="ADAL" clId="{6E5008C7-87B8-4F99-835B-6DE6548D4D14}" dt="2019-03-06T09:01:16.136" v="263" actId="1076"/>
          <ac:spMkLst>
            <pc:docMk/>
            <pc:sldMk cId="4217325688" sldId="287"/>
            <ac:spMk id="4" creationId="{D6AA4FB3-0946-41D5-B8C4-47ADB090B9D6}"/>
          </ac:spMkLst>
        </pc:spChg>
        <pc:picChg chg="mod">
          <ac:chgData name="Emma  Martin" userId="25f1cb15-a18f-453a-ba1d-898c77789489" providerId="ADAL" clId="{6E5008C7-87B8-4F99-835B-6DE6548D4D14}" dt="2019-03-06T09:01:21.306" v="264" actId="14100"/>
          <ac:picMkLst>
            <pc:docMk/>
            <pc:sldMk cId="4217325688" sldId="287"/>
            <ac:picMk id="2050" creationId="{88302AB5-1847-4EBB-B4C3-B2EF74B75686}"/>
          </ac:picMkLst>
        </pc:picChg>
      </pc:sldChg>
      <pc:sldChg chg="modSp add">
        <pc:chgData name="Emma  Martin" userId="25f1cb15-a18f-453a-ba1d-898c77789489" providerId="ADAL" clId="{6E5008C7-87B8-4F99-835B-6DE6548D4D14}" dt="2019-03-06T09:02:38.978" v="281" actId="14100"/>
        <pc:sldMkLst>
          <pc:docMk/>
          <pc:sldMk cId="2930045590" sldId="288"/>
        </pc:sldMkLst>
        <pc:spChg chg="mod">
          <ac:chgData name="Emma  Martin" userId="25f1cb15-a18f-453a-ba1d-898c77789489" providerId="ADAL" clId="{6E5008C7-87B8-4F99-835B-6DE6548D4D14}" dt="2019-03-06T09:02:18.667" v="276" actId="6549"/>
          <ac:spMkLst>
            <pc:docMk/>
            <pc:sldMk cId="2930045590" sldId="288"/>
            <ac:spMk id="3" creationId="{1845E138-5554-4602-A25D-7A69308EA29C}"/>
          </ac:spMkLst>
        </pc:spChg>
        <pc:picChg chg="mod">
          <ac:chgData name="Emma  Martin" userId="25f1cb15-a18f-453a-ba1d-898c77789489" providerId="ADAL" clId="{6E5008C7-87B8-4F99-835B-6DE6548D4D14}" dt="2019-03-06T09:02:38.978" v="281" actId="14100"/>
          <ac:picMkLst>
            <pc:docMk/>
            <pc:sldMk cId="2930045590" sldId="288"/>
            <ac:picMk id="2050" creationId="{88302AB5-1847-4EBB-B4C3-B2EF74B75686}"/>
          </ac:picMkLst>
        </pc:picChg>
      </pc:sldChg>
      <pc:sldChg chg="modSp add">
        <pc:chgData name="Emma  Martin" userId="25f1cb15-a18f-453a-ba1d-898c77789489" providerId="ADAL" clId="{6E5008C7-87B8-4F99-835B-6DE6548D4D14}" dt="2019-03-06T09:02:33.993" v="280" actId="14100"/>
        <pc:sldMkLst>
          <pc:docMk/>
          <pc:sldMk cId="850970132" sldId="289"/>
        </pc:sldMkLst>
        <pc:spChg chg="mod">
          <ac:chgData name="Emma  Martin" userId="25f1cb15-a18f-453a-ba1d-898c77789489" providerId="ADAL" clId="{6E5008C7-87B8-4F99-835B-6DE6548D4D14}" dt="2019-03-06T09:02:29.613" v="279" actId="12"/>
          <ac:spMkLst>
            <pc:docMk/>
            <pc:sldMk cId="850970132" sldId="289"/>
            <ac:spMk id="3" creationId="{1845E138-5554-4602-A25D-7A69308EA29C}"/>
          </ac:spMkLst>
        </pc:spChg>
        <pc:picChg chg="mod">
          <ac:chgData name="Emma  Martin" userId="25f1cb15-a18f-453a-ba1d-898c77789489" providerId="ADAL" clId="{6E5008C7-87B8-4F99-835B-6DE6548D4D14}" dt="2019-03-06T09:02:33.993" v="280" actId="14100"/>
          <ac:picMkLst>
            <pc:docMk/>
            <pc:sldMk cId="850970132" sldId="289"/>
            <ac:picMk id="2050" creationId="{88302AB5-1847-4EBB-B4C3-B2EF74B75686}"/>
          </ac:picMkLst>
        </pc:picChg>
      </pc:sldChg>
      <pc:sldChg chg="addSp modSp add">
        <pc:chgData name="Emma  Martin" userId="25f1cb15-a18f-453a-ba1d-898c77789489" providerId="ADAL" clId="{6E5008C7-87B8-4F99-835B-6DE6548D4D14}" dt="2019-03-06T09:05:35.917" v="329"/>
        <pc:sldMkLst>
          <pc:docMk/>
          <pc:sldMk cId="3609285449" sldId="290"/>
        </pc:sldMkLst>
        <pc:spChg chg="mod">
          <ac:chgData name="Emma  Martin" userId="25f1cb15-a18f-453a-ba1d-898c77789489" providerId="ADAL" clId="{6E5008C7-87B8-4F99-835B-6DE6548D4D14}" dt="2019-03-06T09:03:15.998" v="305" actId="20577"/>
          <ac:spMkLst>
            <pc:docMk/>
            <pc:sldMk cId="3609285449" sldId="290"/>
            <ac:spMk id="2" creationId="{A725753E-E062-474F-9852-DAD629D58302}"/>
          </ac:spMkLst>
        </pc:spChg>
        <pc:spChg chg="mod">
          <ac:chgData name="Emma  Martin" userId="25f1cb15-a18f-453a-ba1d-898c77789489" providerId="ADAL" clId="{6E5008C7-87B8-4F99-835B-6DE6548D4D14}" dt="2019-03-06T09:05:24.362" v="326" actId="20577"/>
          <ac:spMkLst>
            <pc:docMk/>
            <pc:sldMk cId="3609285449" sldId="290"/>
            <ac:spMk id="3" creationId="{F98BD3AE-685B-441E-A8F2-6531E8595D41}"/>
          </ac:spMkLst>
        </pc:spChg>
        <pc:picChg chg="add">
          <ac:chgData name="Emma  Martin" userId="25f1cb15-a18f-453a-ba1d-898c77789489" providerId="ADAL" clId="{6E5008C7-87B8-4F99-835B-6DE6548D4D14}" dt="2019-03-06T09:05:35.917" v="329"/>
          <ac:picMkLst>
            <pc:docMk/>
            <pc:sldMk cId="3609285449" sldId="290"/>
            <ac:picMk id="4" creationId="{A019FC26-116A-4F78-AFDF-849364509849}"/>
          </ac:picMkLst>
        </pc:picChg>
      </pc:sldChg>
      <pc:sldChg chg="addSp modSp add ord">
        <pc:chgData name="Emma  Martin" userId="25f1cb15-a18f-453a-ba1d-898c77789489" providerId="ADAL" clId="{6E5008C7-87B8-4F99-835B-6DE6548D4D14}" dt="2019-03-06T09:05:33.529" v="328" actId="14100"/>
        <pc:sldMkLst>
          <pc:docMk/>
          <pc:sldMk cId="1157797082" sldId="291"/>
        </pc:sldMkLst>
        <pc:spChg chg="mod">
          <ac:chgData name="Emma  Martin" userId="25f1cb15-a18f-453a-ba1d-898c77789489" providerId="ADAL" clId="{6E5008C7-87B8-4F99-835B-6DE6548D4D14}" dt="2019-03-06T09:05:08.620" v="323" actId="20577"/>
          <ac:spMkLst>
            <pc:docMk/>
            <pc:sldMk cId="1157797082" sldId="291"/>
            <ac:spMk id="3" creationId="{F98BD3AE-685B-441E-A8F2-6531E8595D41}"/>
          </ac:spMkLst>
        </pc:spChg>
        <pc:picChg chg="add mod modCrop">
          <ac:chgData name="Emma  Martin" userId="25f1cb15-a18f-453a-ba1d-898c77789489" providerId="ADAL" clId="{6E5008C7-87B8-4F99-835B-6DE6548D4D14}" dt="2019-03-06T09:05:33.529" v="328" actId="14100"/>
          <ac:picMkLst>
            <pc:docMk/>
            <pc:sldMk cId="1157797082" sldId="291"/>
            <ac:picMk id="3074" creationId="{B8388AB0-9111-424E-846B-E093BB240D5B}"/>
          </ac:picMkLst>
        </pc:picChg>
      </pc:sldChg>
      <pc:sldChg chg="addSp delSp modSp add">
        <pc:chgData name="Emma  Martin" userId="25f1cb15-a18f-453a-ba1d-898c77789489" providerId="ADAL" clId="{6E5008C7-87B8-4F99-835B-6DE6548D4D14}" dt="2019-03-06T09:06:30.194" v="344" actId="14100"/>
        <pc:sldMkLst>
          <pc:docMk/>
          <pc:sldMk cId="1057313490" sldId="292"/>
        </pc:sldMkLst>
        <pc:spChg chg="mod">
          <ac:chgData name="Emma  Martin" userId="25f1cb15-a18f-453a-ba1d-898c77789489" providerId="ADAL" clId="{6E5008C7-87B8-4F99-835B-6DE6548D4D14}" dt="2019-03-06T09:06:24.258" v="342" actId="6549"/>
          <ac:spMkLst>
            <pc:docMk/>
            <pc:sldMk cId="1057313490" sldId="292"/>
            <ac:spMk id="3" creationId="{F98BD3AE-685B-441E-A8F2-6531E8595D41}"/>
          </ac:spMkLst>
        </pc:spChg>
        <pc:picChg chg="del">
          <ac:chgData name="Emma  Martin" userId="25f1cb15-a18f-453a-ba1d-898c77789489" providerId="ADAL" clId="{6E5008C7-87B8-4F99-835B-6DE6548D4D14}" dt="2019-03-06T09:06:08.243" v="339" actId="478"/>
          <ac:picMkLst>
            <pc:docMk/>
            <pc:sldMk cId="1057313490" sldId="292"/>
            <ac:picMk id="4" creationId="{A019FC26-116A-4F78-AFDF-849364509849}"/>
          </ac:picMkLst>
        </pc:picChg>
        <pc:picChg chg="add mod">
          <ac:chgData name="Emma  Martin" userId="25f1cb15-a18f-453a-ba1d-898c77789489" providerId="ADAL" clId="{6E5008C7-87B8-4F99-835B-6DE6548D4D14}" dt="2019-03-06T09:06:30.194" v="344" actId="14100"/>
          <ac:picMkLst>
            <pc:docMk/>
            <pc:sldMk cId="1057313490" sldId="292"/>
            <ac:picMk id="5" creationId="{9ECD0C7B-A40A-4770-921F-85F7AF073D42}"/>
          </ac:picMkLst>
        </pc:picChg>
      </pc:sldChg>
      <pc:sldChg chg="addSp modSp add">
        <pc:chgData name="Emma  Martin" userId="25f1cb15-a18f-453a-ba1d-898c77789489" providerId="ADAL" clId="{6E5008C7-87B8-4F99-835B-6DE6548D4D14}" dt="2019-03-06T09:06:32.275" v="345"/>
        <pc:sldMkLst>
          <pc:docMk/>
          <pc:sldMk cId="720496249" sldId="293"/>
        </pc:sldMkLst>
        <pc:spChg chg="mod">
          <ac:chgData name="Emma  Martin" userId="25f1cb15-a18f-453a-ba1d-898c77789489" providerId="ADAL" clId="{6E5008C7-87B8-4F99-835B-6DE6548D4D14}" dt="2019-03-06T09:06:18.835" v="341" actId="6549"/>
          <ac:spMkLst>
            <pc:docMk/>
            <pc:sldMk cId="720496249" sldId="293"/>
            <ac:spMk id="3" creationId="{F98BD3AE-685B-441E-A8F2-6531E8595D41}"/>
          </ac:spMkLst>
        </pc:spChg>
        <pc:picChg chg="add">
          <ac:chgData name="Emma  Martin" userId="25f1cb15-a18f-453a-ba1d-898c77789489" providerId="ADAL" clId="{6E5008C7-87B8-4F99-835B-6DE6548D4D14}" dt="2019-03-06T09:06:32.275" v="345"/>
          <ac:picMkLst>
            <pc:docMk/>
            <pc:sldMk cId="720496249" sldId="293"/>
            <ac:picMk id="4" creationId="{F59E238B-0B93-4425-809D-C15981976244}"/>
          </ac:picMkLst>
        </pc:picChg>
      </pc:sldChg>
      <pc:sldChg chg="addSp modSp add">
        <pc:chgData name="Emma  Martin" userId="25f1cb15-a18f-453a-ba1d-898c77789489" providerId="ADAL" clId="{6E5008C7-87B8-4F99-835B-6DE6548D4D14}" dt="2019-03-06T09:07:19.200" v="379" actId="167"/>
        <pc:sldMkLst>
          <pc:docMk/>
          <pc:sldMk cId="2316419434" sldId="294"/>
        </pc:sldMkLst>
        <pc:spChg chg="mod">
          <ac:chgData name="Emma  Martin" userId="25f1cb15-a18f-453a-ba1d-898c77789489" providerId="ADAL" clId="{6E5008C7-87B8-4F99-835B-6DE6548D4D14}" dt="2019-03-06T09:06:59.538" v="374" actId="20577"/>
          <ac:spMkLst>
            <pc:docMk/>
            <pc:sldMk cId="2316419434" sldId="294"/>
            <ac:spMk id="2" creationId="{FC60DB36-7A7F-4164-BEC1-AE6D84526625}"/>
          </ac:spMkLst>
        </pc:spChg>
        <pc:spChg chg="mod">
          <ac:chgData name="Emma  Martin" userId="25f1cb15-a18f-453a-ba1d-898c77789489" providerId="ADAL" clId="{6E5008C7-87B8-4F99-835B-6DE6548D4D14}" dt="2019-03-06T09:07:03.882" v="375" actId="20577"/>
          <ac:spMkLst>
            <pc:docMk/>
            <pc:sldMk cId="2316419434" sldId="294"/>
            <ac:spMk id="3" creationId="{40E4B812-BA44-46AE-8554-44A675549B68}"/>
          </ac:spMkLst>
        </pc:spChg>
        <pc:picChg chg="add mod ord">
          <ac:chgData name="Emma  Martin" userId="25f1cb15-a18f-453a-ba1d-898c77789489" providerId="ADAL" clId="{6E5008C7-87B8-4F99-835B-6DE6548D4D14}" dt="2019-03-06T09:07:19.200" v="379" actId="167"/>
          <ac:picMkLst>
            <pc:docMk/>
            <pc:sldMk cId="2316419434" sldId="294"/>
            <ac:picMk id="7170" creationId="{1E081C68-B6C5-49E9-8EA1-147B51F1E76A}"/>
          </ac:picMkLst>
        </pc:picChg>
      </pc:sldChg>
      <pc:sldChg chg="modSp add">
        <pc:chgData name="Emma  Martin" userId="25f1cb15-a18f-453a-ba1d-898c77789489" providerId="ADAL" clId="{6E5008C7-87B8-4F99-835B-6DE6548D4D14}" dt="2019-03-06T09:07:54.697" v="387" actId="14100"/>
        <pc:sldMkLst>
          <pc:docMk/>
          <pc:sldMk cId="415730536" sldId="295"/>
        </pc:sldMkLst>
        <pc:spChg chg="mod">
          <ac:chgData name="Emma  Martin" userId="25f1cb15-a18f-453a-ba1d-898c77789489" providerId="ADAL" clId="{6E5008C7-87B8-4F99-835B-6DE6548D4D14}" dt="2019-03-06T09:07:48.755" v="385" actId="20577"/>
          <ac:spMkLst>
            <pc:docMk/>
            <pc:sldMk cId="415730536" sldId="295"/>
            <ac:spMk id="3" creationId="{40E4B812-BA44-46AE-8554-44A675549B68}"/>
          </ac:spMkLst>
        </pc:spChg>
        <pc:picChg chg="mod">
          <ac:chgData name="Emma  Martin" userId="25f1cb15-a18f-453a-ba1d-898c77789489" providerId="ADAL" clId="{6E5008C7-87B8-4F99-835B-6DE6548D4D14}" dt="2019-03-06T09:07:54.697" v="387" actId="14100"/>
          <ac:picMkLst>
            <pc:docMk/>
            <pc:sldMk cId="415730536" sldId="295"/>
            <ac:picMk id="7170" creationId="{1E081C68-B6C5-49E9-8EA1-147B51F1E76A}"/>
          </ac:picMkLst>
        </pc:picChg>
      </pc:sldChg>
      <pc:sldChg chg="modSp add">
        <pc:chgData name="Emma  Martin" userId="25f1cb15-a18f-453a-ba1d-898c77789489" providerId="ADAL" clId="{6E5008C7-87B8-4F99-835B-6DE6548D4D14}" dt="2019-03-06T09:08:24.931" v="395" actId="14100"/>
        <pc:sldMkLst>
          <pc:docMk/>
          <pc:sldMk cId="1420397515" sldId="296"/>
        </pc:sldMkLst>
        <pc:spChg chg="mod">
          <ac:chgData name="Emma  Martin" userId="25f1cb15-a18f-453a-ba1d-898c77789489" providerId="ADAL" clId="{6E5008C7-87B8-4F99-835B-6DE6548D4D14}" dt="2019-03-06T09:08:20.883" v="394" actId="12"/>
          <ac:spMkLst>
            <pc:docMk/>
            <pc:sldMk cId="1420397515" sldId="296"/>
            <ac:spMk id="3" creationId="{40E4B812-BA44-46AE-8554-44A675549B68}"/>
          </ac:spMkLst>
        </pc:spChg>
        <pc:picChg chg="mod">
          <ac:chgData name="Emma  Martin" userId="25f1cb15-a18f-453a-ba1d-898c77789489" providerId="ADAL" clId="{6E5008C7-87B8-4F99-835B-6DE6548D4D14}" dt="2019-03-06T09:08:24.931" v="395" actId="14100"/>
          <ac:picMkLst>
            <pc:docMk/>
            <pc:sldMk cId="1420397515" sldId="296"/>
            <ac:picMk id="7170" creationId="{1E081C68-B6C5-49E9-8EA1-147B51F1E76A}"/>
          </ac:picMkLst>
        </pc:picChg>
      </pc:sldChg>
      <pc:sldChg chg="modSp add">
        <pc:chgData name="Emma  Martin" userId="25f1cb15-a18f-453a-ba1d-898c77789489" providerId="ADAL" clId="{6E5008C7-87B8-4F99-835B-6DE6548D4D14}" dt="2019-03-06T09:09:46.225" v="436" actId="20577"/>
        <pc:sldMkLst>
          <pc:docMk/>
          <pc:sldMk cId="3721307047" sldId="297"/>
        </pc:sldMkLst>
        <pc:spChg chg="mod">
          <ac:chgData name="Emma  Martin" userId="25f1cb15-a18f-453a-ba1d-898c77789489" providerId="ADAL" clId="{6E5008C7-87B8-4F99-835B-6DE6548D4D14}" dt="2019-03-06T09:08:44.820" v="417" actId="20577"/>
          <ac:spMkLst>
            <pc:docMk/>
            <pc:sldMk cId="3721307047" sldId="297"/>
            <ac:spMk id="2" creationId="{CA5D1F57-AE65-422B-A332-17F98F80DEFD}"/>
          </ac:spMkLst>
        </pc:spChg>
        <pc:spChg chg="mod">
          <ac:chgData name="Emma  Martin" userId="25f1cb15-a18f-453a-ba1d-898c77789489" providerId="ADAL" clId="{6E5008C7-87B8-4F99-835B-6DE6548D4D14}" dt="2019-03-06T09:09:46.225" v="436" actId="20577"/>
          <ac:spMkLst>
            <pc:docMk/>
            <pc:sldMk cId="3721307047" sldId="297"/>
            <ac:spMk id="3" creationId="{F20C69EC-A897-43CC-9D39-44E04AEA37E5}"/>
          </ac:spMkLst>
        </pc:spChg>
      </pc:sldChg>
      <pc:sldChg chg="add del">
        <pc:chgData name="Emma  Martin" userId="25f1cb15-a18f-453a-ba1d-898c77789489" providerId="ADAL" clId="{6E5008C7-87B8-4F99-835B-6DE6548D4D14}" dt="2019-03-06T09:17:09.722" v="473"/>
        <pc:sldMkLst>
          <pc:docMk/>
          <pc:sldMk cId="1807730196" sldId="298"/>
        </pc:sldMkLst>
      </pc:sldChg>
      <pc:sldChg chg="modSp add">
        <pc:chgData name="Emma  Martin" userId="25f1cb15-a18f-453a-ba1d-898c77789489" providerId="ADAL" clId="{6E5008C7-87B8-4F99-835B-6DE6548D4D14}" dt="2019-03-06T09:23:54.163" v="673" actId="20577"/>
        <pc:sldMkLst>
          <pc:docMk/>
          <pc:sldMk cId="1823511795" sldId="298"/>
        </pc:sldMkLst>
        <pc:spChg chg="mod">
          <ac:chgData name="Emma  Martin" userId="25f1cb15-a18f-453a-ba1d-898c77789489" providerId="ADAL" clId="{6E5008C7-87B8-4F99-835B-6DE6548D4D14}" dt="2019-03-06T09:21:10.538" v="521" actId="20577"/>
          <ac:spMkLst>
            <pc:docMk/>
            <pc:sldMk cId="1823511795" sldId="298"/>
            <ac:spMk id="2" creationId="{EC6047B3-93B8-4C8F-8F60-88E3731ADA4D}"/>
          </ac:spMkLst>
        </pc:spChg>
        <pc:spChg chg="mod">
          <ac:chgData name="Emma  Martin" userId="25f1cb15-a18f-453a-ba1d-898c77789489" providerId="ADAL" clId="{6E5008C7-87B8-4F99-835B-6DE6548D4D14}" dt="2019-03-06T09:23:54.163" v="673" actId="20577"/>
          <ac:spMkLst>
            <pc:docMk/>
            <pc:sldMk cId="1823511795" sldId="298"/>
            <ac:spMk id="3" creationId="{21247808-67FB-412F-BDE6-D1F4649FEF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C1DC9-689B-4B47-A5AB-A0D2D2919078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E97FC-8D9A-4E97-972D-472004DD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39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solidFill>
                  <a:srgbClr val="31007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2325A-9262-4560-8105-679D99EA9E1C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E09D14-5D12-45F0-86B0-290DE13AB5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0437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0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F9E3D-E61C-418D-AD3A-57D5E366493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02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B2E45-BA9F-4E1E-8946-2E947183554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037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008112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5226-8981-42ED-BCAA-999A180161F0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4C76-A44D-4A8A-93D7-2DF0E5C327F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9952" y="116632"/>
            <a:ext cx="937460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1652"/>
          </a:xfrm>
        </p:spPr>
        <p:txBody>
          <a:bodyPr/>
          <a:lstStyle>
            <a:lvl1pPr>
              <a:defRPr sz="4000">
                <a:solidFill>
                  <a:srgbClr val="310070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/>
          <a:lstStyle>
            <a:lvl1pPr marL="0" indent="0">
              <a:buNone/>
              <a:defRPr>
                <a:solidFill>
                  <a:srgbClr val="310070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>
                <a:solidFill>
                  <a:srgbClr val="310070"/>
                </a:solidFill>
              </a:defRPr>
            </a:lvl2pPr>
            <a:lvl3pPr marL="914400" indent="0">
              <a:buNone/>
              <a:defRPr>
                <a:solidFill>
                  <a:srgbClr val="310070"/>
                </a:solidFill>
              </a:defRPr>
            </a:lvl3pPr>
            <a:lvl4pPr marL="1371600" indent="0">
              <a:buNone/>
              <a:defRPr>
                <a:solidFill>
                  <a:srgbClr val="310070"/>
                </a:solidFill>
              </a:defRPr>
            </a:lvl4pPr>
            <a:lvl5pPr marL="1828800" indent="0">
              <a:buNone/>
              <a:defRPr>
                <a:solidFill>
                  <a:srgbClr val="31007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3B1B1-DDC7-4A6A-B667-FCEE1CA960C1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CAEE2-8DCF-4819-BEA7-1DC39E83D5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2837" y="1"/>
            <a:ext cx="692696" cy="6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5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FF9B3-47AC-421E-8D6D-A3B4A00EAF9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92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57CD5-5EC7-4C47-9331-149665F7AF2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99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52A30-CDE7-4C4C-B43C-51C19D61E4B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83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A75C5-EC0E-45BB-A028-D6C9941000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55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C32EF-817E-4D0C-973D-8488DA5BA0A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76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B1457-469B-4667-BCF4-62710AB1F19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30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39928-848C-498B-B930-0B40329AE00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7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7845E0-30CC-45D9-AD07-9DE41E06CC66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Calibri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3399"/>
          </a:solidFill>
          <a:latin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3399"/>
          </a:solidFill>
          <a:latin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rgbClr val="003399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.uk/url?sa=i&amp;rct=j&amp;q=&amp;esrc=s&amp;source=images&amp;cd=&amp;ved=2ahUKEwicn9jQnejgAhVFyYUKHaWzBDkQjRx6BAgBEAU&amp;url=https://blog.oureducation.in/schedulers-in-operating-system/&amp;psig=AOvVaw1Yb4gWI1en3QG0G1HrmspN&amp;ust=155178013609548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>
                <a:latin typeface="Calibri" pitchFamily="34" charset="0"/>
              </a:rPr>
              <a:t>Scheduling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954EFAD-A90C-4146-B80A-DD4848D45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AutoShape 2" descr="Image result for scheduling operating system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01600" y="-1081088"/>
            <a:ext cx="28575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284984"/>
            <a:ext cx="4028106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ound robing algorithm">
            <a:extLst>
              <a:ext uri="{FF2B5EF4-FFF2-40B4-BE49-F238E27FC236}">
                <a16:creationId xmlns:a16="http://schemas.microsoft.com/office/drawing/2014/main" id="{88302AB5-1847-4EBB-B4C3-B2EF74B75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5"/>
          <a:stretch/>
        </p:blipFill>
        <p:spPr bwMode="auto">
          <a:xfrm>
            <a:off x="5364088" y="4224391"/>
            <a:ext cx="3807071" cy="263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B2F52E-BD60-4941-8528-01EE1D6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Shortest Job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E138-5554-4602-A25D-7A69308E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shortest job algorithm, the processes are arranged in a queue ordered by how much time (measured by the number of FDE cycles) each process needs in order to run to completion.</a:t>
            </a:r>
          </a:p>
          <a:p>
            <a:r>
              <a:rPr lang="en-GB" dirty="0">
                <a:latin typeface="Calibri"/>
                <a:cs typeface="Calibri"/>
              </a:rPr>
              <a:t>The diagram below shows process 3 will take 235 cycles to complete whilst process 7 will only take 10 cycles, so Process 7 will run to completion first.</a:t>
            </a:r>
            <a:br>
              <a:rPr lang="en-GB" dirty="0"/>
            </a:b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A4FB3-0946-41D5-B8C4-47ADB090B9D6}"/>
              </a:ext>
            </a:extLst>
          </p:cNvPr>
          <p:cNvSpPr/>
          <p:nvPr/>
        </p:nvSpPr>
        <p:spPr>
          <a:xfrm>
            <a:off x="447668" y="4335428"/>
            <a:ext cx="52086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GB" sz="2800" kern="0" dirty="0">
                <a:solidFill>
                  <a:srgbClr val="310070"/>
                </a:solidFill>
                <a:latin typeface="Calibri" pitchFamily="34" charset="0"/>
              </a:rPr>
              <a:t>The idea of this algorithm is to push as many processes as possible through the CPU in a given time - throughput is the priority.</a:t>
            </a:r>
          </a:p>
        </p:txBody>
      </p:sp>
    </p:spTree>
    <p:extLst>
      <p:ext uri="{BB962C8B-B14F-4D97-AF65-F5344CB8AC3E}">
        <p14:creationId xmlns:p14="http://schemas.microsoft.com/office/powerpoint/2010/main" val="421732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F52E-BD60-4941-8528-01EE1D6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Shortest Job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E138-5554-4602-A25D-7A69308E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 new process comes along, the scheduler works out its processing time and it gets slotted into the queue at the appropriate point. </a:t>
            </a:r>
          </a:p>
          <a:p>
            <a:r>
              <a:rPr lang="en-GB" dirty="0"/>
              <a:t>If it is shorter than any of the queue, the currently-running program is interrupted and the shorter one runs immediately.</a:t>
            </a:r>
          </a:p>
          <a:p>
            <a:br>
              <a:rPr lang="en-GB" dirty="0"/>
            </a:br>
            <a:endParaRPr lang="en-GB" dirty="0"/>
          </a:p>
        </p:txBody>
      </p:sp>
      <p:pic>
        <p:nvPicPr>
          <p:cNvPr id="2050" name="Picture 2" descr="round robing algorithm">
            <a:extLst>
              <a:ext uri="{FF2B5EF4-FFF2-40B4-BE49-F238E27FC236}">
                <a16:creationId xmlns:a16="http://schemas.microsoft.com/office/drawing/2014/main" id="{88302AB5-1847-4EBB-B4C3-B2EF74B75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5"/>
          <a:stretch/>
        </p:blipFill>
        <p:spPr bwMode="auto">
          <a:xfrm>
            <a:off x="4630150" y="3717032"/>
            <a:ext cx="4541010" cy="313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81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F52E-BD60-4941-8528-01EE1D6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Shortest Job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E138-5554-4602-A25D-7A69308E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Advantages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It ensures the maximum number of jobs are completed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It ensures that short jobs aren't kept waiting while long processes tie up CPU resources.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It minimises the average time a process takes to complete.</a:t>
            </a:r>
          </a:p>
        </p:txBody>
      </p:sp>
      <p:pic>
        <p:nvPicPr>
          <p:cNvPr id="2050" name="Picture 2" descr="round robing algorithm">
            <a:extLst>
              <a:ext uri="{FF2B5EF4-FFF2-40B4-BE49-F238E27FC236}">
                <a16:creationId xmlns:a16="http://schemas.microsoft.com/office/drawing/2014/main" id="{88302AB5-1847-4EBB-B4C3-B2EF74B75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5"/>
          <a:stretch/>
        </p:blipFill>
        <p:spPr bwMode="auto">
          <a:xfrm>
            <a:off x="5567640" y="4365104"/>
            <a:ext cx="3603519" cy="249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04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F52E-BD60-4941-8528-01EE1D6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Shortest Job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E138-5554-4602-A25D-7A69308E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Disadvantages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Does not take into account the priority of a process. A process that is high priority but is very long will have to wait for all shorter processes to complete first, even if they are unimportant.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If a long job is nearly completed, it will still be interrupted and put back in the queue when a shorter job arrives.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scheduler can only estimate how long a job will take to complete, but its estimation could be wrong.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Particularly long jobs may never complete if shorter jobs continually keep 'jumping the queue'.</a:t>
            </a:r>
          </a:p>
          <a:p>
            <a:br>
              <a:rPr lang="en-GB" dirty="0"/>
            </a:br>
            <a:endParaRPr lang="en-GB" dirty="0"/>
          </a:p>
        </p:txBody>
      </p:sp>
      <p:pic>
        <p:nvPicPr>
          <p:cNvPr id="2050" name="Picture 2" descr="round robing algorithm">
            <a:extLst>
              <a:ext uri="{FF2B5EF4-FFF2-40B4-BE49-F238E27FC236}">
                <a16:creationId xmlns:a16="http://schemas.microsoft.com/office/drawing/2014/main" id="{88302AB5-1847-4EBB-B4C3-B2EF74B75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5"/>
          <a:stretch/>
        </p:blipFill>
        <p:spPr bwMode="auto">
          <a:xfrm>
            <a:off x="8316416" y="6265286"/>
            <a:ext cx="854744" cy="59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97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753E-E062-474F-9852-DAD629D5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Shortest Time Remaining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D3AE-685B-441E-A8F2-6531E859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biggest issues with the Shortest Job First algorithm is that long jobs may never get completed when shorter jobs keep coming along.</a:t>
            </a:r>
          </a:p>
          <a:p>
            <a:r>
              <a:rPr lang="en-GB" dirty="0"/>
              <a:t>Imagine a job 1000 cycles long gets to the front of the queue and starts running. </a:t>
            </a:r>
          </a:p>
          <a:p>
            <a:r>
              <a:rPr lang="en-GB" dirty="0"/>
              <a:t>It will still be interrupted if a job 700 cycles long comes along even if it only has 1 cycle left until completion, since the </a:t>
            </a:r>
            <a:r>
              <a:rPr lang="en-GB" b="1" dirty="0"/>
              <a:t>total length</a:t>
            </a:r>
            <a:r>
              <a:rPr lang="en-GB" dirty="0"/>
              <a:t> of the new job is shorter than the </a:t>
            </a:r>
            <a:r>
              <a:rPr lang="en-GB" b="1" dirty="0"/>
              <a:t>total length</a:t>
            </a:r>
            <a:r>
              <a:rPr lang="en-GB" dirty="0"/>
              <a:t> of the old one.</a:t>
            </a:r>
          </a:p>
        </p:txBody>
      </p:sp>
      <p:pic>
        <p:nvPicPr>
          <p:cNvPr id="3074" name="Picture 2" descr="round robing algorithm">
            <a:extLst>
              <a:ext uri="{FF2B5EF4-FFF2-40B4-BE49-F238E27FC236}">
                <a16:creationId xmlns:a16="http://schemas.microsoft.com/office/drawing/2014/main" id="{B8388AB0-9111-424E-846B-E093BB240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"/>
          <a:stretch/>
        </p:blipFill>
        <p:spPr bwMode="auto">
          <a:xfrm>
            <a:off x="6376276" y="4797152"/>
            <a:ext cx="2767724" cy="20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79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753E-E062-474F-9852-DAD629D5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Shortest Time Remaining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D3AE-685B-441E-A8F2-6531E859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"shortest remaining time" algorithm fixes this by instead ordering jobs by how much time they have remaining, rather than their total length.</a:t>
            </a:r>
          </a:p>
          <a:p>
            <a:r>
              <a:rPr lang="en-GB" dirty="0"/>
              <a:t>If a process comes along requiring a certain number of cycles to finish, it gets slotted into the queue at the appropriate point. </a:t>
            </a:r>
          </a:p>
          <a:p>
            <a:r>
              <a:rPr lang="en-GB" dirty="0"/>
              <a:t>Jobs will only be interrupted if the new process is shorter than the time remaining before completion.</a:t>
            </a:r>
          </a:p>
          <a:p>
            <a:br>
              <a:rPr lang="en-GB" dirty="0"/>
            </a:br>
            <a:endParaRPr lang="en-GB" dirty="0"/>
          </a:p>
        </p:txBody>
      </p:sp>
      <p:pic>
        <p:nvPicPr>
          <p:cNvPr id="4" name="Picture 2" descr="round robing algorithm">
            <a:extLst>
              <a:ext uri="{FF2B5EF4-FFF2-40B4-BE49-F238E27FC236}">
                <a16:creationId xmlns:a16="http://schemas.microsoft.com/office/drawing/2014/main" id="{A019FC26-116A-4F78-AFDF-8493645098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"/>
          <a:stretch/>
        </p:blipFill>
        <p:spPr bwMode="auto">
          <a:xfrm>
            <a:off x="6376276" y="4797152"/>
            <a:ext cx="2767724" cy="20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285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753E-E062-474F-9852-DAD629D5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Shortest Time Remaining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D3AE-685B-441E-A8F2-6531E859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Advantages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It allows short processes to be handled very quickly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It ensures the maximum number of processes are completed in a given time, taking into account what has happened so far.</a:t>
            </a:r>
          </a:p>
        </p:txBody>
      </p:sp>
      <p:pic>
        <p:nvPicPr>
          <p:cNvPr id="5" name="Picture 2" descr="round robing algorithm">
            <a:extLst>
              <a:ext uri="{FF2B5EF4-FFF2-40B4-BE49-F238E27FC236}">
                <a16:creationId xmlns:a16="http://schemas.microsoft.com/office/drawing/2014/main" id="{9ECD0C7B-A40A-4770-921F-85F7AF073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"/>
          <a:stretch/>
        </p:blipFill>
        <p:spPr bwMode="auto">
          <a:xfrm>
            <a:off x="4716016" y="3572603"/>
            <a:ext cx="4427984" cy="326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313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753E-E062-474F-9852-DAD629D5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Shortest Time Remaining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D3AE-685B-441E-A8F2-6531E859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Disadvantages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It does not take into account the priority of a process. High priority processes will remain at the back of the queue if they need a lot of time to complete, even if the jobs ahead of them are unimportant.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Particularly long jobs may never complete if shorter jobs continually keep 'jumping the queue'.</a:t>
            </a:r>
          </a:p>
          <a:p>
            <a:br>
              <a:rPr lang="en-GB" dirty="0"/>
            </a:br>
            <a:endParaRPr lang="en-GB" dirty="0"/>
          </a:p>
        </p:txBody>
      </p:sp>
      <p:pic>
        <p:nvPicPr>
          <p:cNvPr id="4" name="Picture 2" descr="round robing algorithm">
            <a:extLst>
              <a:ext uri="{FF2B5EF4-FFF2-40B4-BE49-F238E27FC236}">
                <a16:creationId xmlns:a16="http://schemas.microsoft.com/office/drawing/2014/main" id="{F59E238B-0B93-4425-809D-C159819762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"/>
          <a:stretch/>
        </p:blipFill>
        <p:spPr bwMode="auto">
          <a:xfrm>
            <a:off x="6376276" y="4797152"/>
            <a:ext cx="2767724" cy="20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496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ound robing algorithm">
            <a:extLst>
              <a:ext uri="{FF2B5EF4-FFF2-40B4-BE49-F238E27FC236}">
                <a16:creationId xmlns:a16="http://schemas.microsoft.com/office/drawing/2014/main" id="{1E081C68-B6C5-49E9-8EA1-147B51F1E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829" y="4077072"/>
            <a:ext cx="5498171" cy="27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60DB36-7A7F-4164-BEC1-AE6D8452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Multi-level Feedback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B812-BA44-46AE-8554-44A675549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common disadvantage of all of the other algorithms we have discussed has been that they do not take into account the priority of the jobs. </a:t>
            </a:r>
          </a:p>
          <a:p>
            <a:r>
              <a:rPr lang="en-GB" dirty="0"/>
              <a:t>One type of algorithm that does is 'multi-level feedback queue' algorithms.</a:t>
            </a:r>
          </a:p>
          <a:p>
            <a:r>
              <a:rPr lang="en-GB" dirty="0"/>
              <a:t>These algorithms maintain a number of queues with different priority levels.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419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ound robing algorithm">
            <a:extLst>
              <a:ext uri="{FF2B5EF4-FFF2-40B4-BE49-F238E27FC236}">
                <a16:creationId xmlns:a16="http://schemas.microsoft.com/office/drawing/2014/main" id="{1E081C68-B6C5-49E9-8EA1-147B51F1E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6257309"/>
            <a:ext cx="1187624" cy="60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60DB36-7A7F-4164-BEC1-AE6D8452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Multi-level Feedback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B812-BA44-46AE-8554-44A675549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job is given a priority by the scheduler when it arrives and is sorted into the relevant queue. </a:t>
            </a:r>
          </a:p>
          <a:p>
            <a:r>
              <a:rPr lang="en-GB" dirty="0"/>
              <a:t>The queues themselves are sorted by one of the previously discussed algorithms. </a:t>
            </a:r>
          </a:p>
          <a:p>
            <a:r>
              <a:rPr lang="en-GB" dirty="0"/>
              <a:t>The high priority queue is completed first, and then each of the lower level queues in turn.</a:t>
            </a:r>
          </a:p>
          <a:p>
            <a:r>
              <a:rPr lang="en-GB" dirty="0"/>
              <a:t>The scheduler is able to re-prioritise jobs at any time, moving them into the queue appropriate for their new priority. </a:t>
            </a:r>
          </a:p>
          <a:p>
            <a:r>
              <a:rPr lang="en-GB" dirty="0"/>
              <a:t>It may do this based on new information, or simply because a low priority job has been waiting for too long already.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3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C09F-6D8C-4219-A686-AE235D44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0DBB0-2556-46E0-ADFB-CEE50387F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operating system of a </a:t>
            </a:r>
            <a:r>
              <a:rPr lang="en-GB" i="1" dirty="0"/>
              <a:t>multi-tasking</a:t>
            </a:r>
            <a:r>
              <a:rPr lang="en-GB" dirty="0"/>
              <a:t> computer can have many programs running simultaneously in memory. </a:t>
            </a:r>
          </a:p>
          <a:p>
            <a:r>
              <a:rPr lang="en-GB" dirty="0"/>
              <a:t>Each program is expected to run without any noticeable hesitation or delay. </a:t>
            </a:r>
          </a:p>
          <a:p>
            <a:r>
              <a:rPr lang="en-GB" dirty="0"/>
              <a:t>This is made possible by using </a:t>
            </a:r>
            <a:r>
              <a:rPr lang="en-GB" b="1" dirty="0"/>
              <a:t>scheduling</a:t>
            </a:r>
            <a:r>
              <a:rPr lang="en-GB" dirty="0"/>
              <a:t> - the task of allocating CPU processor time amongst all running programs.</a:t>
            </a:r>
          </a:p>
        </p:txBody>
      </p:sp>
    </p:spTree>
    <p:extLst>
      <p:ext uri="{BB962C8B-B14F-4D97-AF65-F5344CB8AC3E}">
        <p14:creationId xmlns:p14="http://schemas.microsoft.com/office/powerpoint/2010/main" val="1215385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ound robing algorithm">
            <a:extLst>
              <a:ext uri="{FF2B5EF4-FFF2-40B4-BE49-F238E27FC236}">
                <a16:creationId xmlns:a16="http://schemas.microsoft.com/office/drawing/2014/main" id="{1E081C68-B6C5-49E9-8EA1-147B51F1E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741" y="6026347"/>
            <a:ext cx="1644259" cy="83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60DB36-7A7F-4164-BEC1-AE6D8452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Multi-level Feedback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B812-BA44-46AE-8554-44A675549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Advantages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Makes sophisticated use of process priority.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It ensures that higher priority processes run on time.</a:t>
            </a:r>
          </a:p>
          <a:p>
            <a:r>
              <a:rPr lang="en-GB" b="1" dirty="0"/>
              <a:t>Disadvantages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Complex to implement.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Not very efficient if all jobs have similar priority.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Low priority jobs may take an extremely long time to complete if the queue algorithm doesn't compensate for wait-time, especially if new high-priority jobs keep arriving.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397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47B3-93B8-4C8F-8F60-88E3731A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47808-67FB-412F-BDE6-D1F4649FE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Scheduling algorithms include: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Round Robin  - each job gets a fixed time slice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First Come First Served - the first job to arrive is processed until completion, then the next…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Shortest Job First - the quickest whole complete job is processed first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Shortest Remaining Time - quickest job left to complete is finished first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Multi-Level Feedback Queue - jobs are put in different queues depending on their importance. Other scheduling algorithms are then used on those queues </a:t>
            </a:r>
          </a:p>
          <a:p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511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1F57-AE65-422B-A332-17F98F80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69EC-A897-43CC-9D39-44E04AEA3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661248"/>
          </a:xfrm>
        </p:spPr>
        <p:txBody>
          <a:bodyPr/>
          <a:lstStyle/>
          <a:p>
            <a:r>
              <a:rPr lang="en-GB" dirty="0"/>
              <a:t>I am sure you are not surprised that there is no 'best' algorithm, otherwise every CPU maker would be using it.</a:t>
            </a:r>
          </a:p>
          <a:p>
            <a:r>
              <a:rPr lang="en-GB" dirty="0"/>
              <a:t>In every real computer system from a personal workstation to a super-computer, the scheduler will have been designed to use a blend of algorithms, depending on what is happening in the system at that instant.</a:t>
            </a:r>
          </a:p>
          <a:p>
            <a:r>
              <a:rPr lang="en-GB" dirty="0"/>
              <a:t>e.g. the scheduler may detect that most of the processes are of similar priority and processing length, in which case it switches to the Round Robin. </a:t>
            </a:r>
          </a:p>
          <a:p>
            <a:r>
              <a:rPr lang="en-GB" dirty="0"/>
              <a:t>Then a moment later, some high priority processes appear, so it switches to the multi-level algorithm.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30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8F75-025A-4C80-822A-2D5AA3F9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4998-D4AC-4C23-883A-EE2810B2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many reasons to have the operating system actively manage scheduling. </a:t>
            </a:r>
          </a:p>
          <a:p>
            <a:r>
              <a:rPr lang="en-GB" dirty="0"/>
              <a:t>This is done by software within the operating system called a '</a:t>
            </a:r>
            <a:r>
              <a:rPr lang="en-GB" b="1" dirty="0"/>
              <a:t>scheduler</a:t>
            </a:r>
            <a:r>
              <a:rPr lang="en-GB" dirty="0"/>
              <a:t>’, which ensures that the computer: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Makes efficient use of resources and processor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Ensures all jobs and/or users are processed fairly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Processes as many jobs as possible in least possible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Prevents processes from failing to run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Provides a reasonable response time </a:t>
            </a:r>
          </a:p>
        </p:txBody>
      </p:sp>
    </p:spTree>
    <p:extLst>
      <p:ext uri="{BB962C8B-B14F-4D97-AF65-F5344CB8AC3E}">
        <p14:creationId xmlns:p14="http://schemas.microsoft.com/office/powerpoint/2010/main" val="283749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8F75-025A-4C80-822A-2D5AA3F9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4998-D4AC-4C23-883A-EE2810B26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6124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Ensures that no task is left uncompleted for too long, even if they are low priority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Is able to prioritise jobs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Is able to alter priorities according to need</a:t>
            </a:r>
          </a:p>
          <a:p>
            <a:r>
              <a:rPr lang="en-GB" dirty="0"/>
              <a:t>As you can see in the list above, the scheduler has many duties to fulfil.</a:t>
            </a:r>
          </a:p>
          <a:p>
            <a:r>
              <a:rPr lang="en-GB" dirty="0"/>
              <a:t>The ideal scheduler would be one that is making 100% use of the CPU, no jobs are left hanging around and the user is never aware of a time delay (also no resources are left idle if a process is wanting to use them).</a:t>
            </a:r>
          </a:p>
        </p:txBody>
      </p:sp>
    </p:spTree>
    <p:extLst>
      <p:ext uri="{BB962C8B-B14F-4D97-AF65-F5344CB8AC3E}">
        <p14:creationId xmlns:p14="http://schemas.microsoft.com/office/powerpoint/2010/main" val="182575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4ACB-6B2A-4C2A-A0BB-E11016C5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Robin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7C14-684F-4E01-8204-7375BF3B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Round Robin scheduling algorithm each process is given an equal amount of time being processed.</a:t>
            </a:r>
          </a:p>
          <a:p>
            <a:r>
              <a:rPr lang="en-GB" dirty="0"/>
              <a:t>A queue is made holding all processes that are ready to run and each process is loaded into main memory in turn and is given a set amount of CPU time to use. </a:t>
            </a:r>
          </a:p>
          <a:p>
            <a:r>
              <a:rPr lang="en-GB" dirty="0"/>
              <a:t>If the process is completed during the allocated time then the next process in the queue is loaded immediately. </a:t>
            </a:r>
          </a:p>
        </p:txBody>
      </p:sp>
      <p:pic>
        <p:nvPicPr>
          <p:cNvPr id="1026" name="Picture 2" descr="round robing algorithm">
            <a:extLst>
              <a:ext uri="{FF2B5EF4-FFF2-40B4-BE49-F238E27FC236}">
                <a16:creationId xmlns:a16="http://schemas.microsoft.com/office/drawing/2014/main" id="{B1C2D0D7-8314-4E49-99FA-70E627AEB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51"/>
          <a:stretch/>
        </p:blipFill>
        <p:spPr bwMode="auto">
          <a:xfrm>
            <a:off x="6406460" y="4937495"/>
            <a:ext cx="2772936" cy="192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BC47CB-403C-4FBB-B63C-D88B90BF6937}"/>
              </a:ext>
            </a:extLst>
          </p:cNvPr>
          <p:cNvSpPr/>
          <p:nvPr/>
        </p:nvSpPr>
        <p:spPr>
          <a:xfrm>
            <a:off x="440006" y="5301208"/>
            <a:ext cx="62202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GB" sz="2800" kern="0" dirty="0">
                <a:solidFill>
                  <a:srgbClr val="310070"/>
                </a:solidFill>
                <a:latin typeface="Calibri" pitchFamily="34" charset="0"/>
              </a:rPr>
              <a:t>However, if the process is not finished when its time expires, it is put at the back of the queue to wait for another turn.</a:t>
            </a:r>
          </a:p>
        </p:txBody>
      </p:sp>
    </p:spTree>
    <p:extLst>
      <p:ext uri="{BB962C8B-B14F-4D97-AF65-F5344CB8AC3E}">
        <p14:creationId xmlns:p14="http://schemas.microsoft.com/office/powerpoint/2010/main" val="125129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Robin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567374"/>
            <a:ext cx="3779912" cy="229062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572099-0FDB-433A-B13E-D394AA7D96E7}"/>
              </a:ext>
            </a:extLst>
          </p:cNvPr>
          <p:cNvSpPr/>
          <p:nvPr/>
        </p:nvSpPr>
        <p:spPr>
          <a:xfrm>
            <a:off x="457200" y="1162378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310070"/>
                </a:solidFill>
                <a:latin typeface="Calibri" pitchFamily="34" charset="0"/>
              </a:rPr>
              <a:t>Advantage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310070"/>
                </a:solidFill>
                <a:latin typeface="Calibri" pitchFamily="34" charset="0"/>
              </a:rPr>
              <a:t>It is simple to implement. Round Robin is a good algorithm if all the processes are more or less of similar priority and size.</a:t>
            </a:r>
          </a:p>
          <a:p>
            <a:r>
              <a:rPr lang="en-GB" sz="2800" b="1" dirty="0">
                <a:solidFill>
                  <a:srgbClr val="310070"/>
                </a:solidFill>
                <a:latin typeface="Calibri" pitchFamily="34" charset="0"/>
              </a:rPr>
              <a:t>Disadvantages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310070"/>
                </a:solidFill>
                <a:latin typeface="Calibri" pitchFamily="34" charset="0"/>
              </a:rPr>
              <a:t>It does not take into account how important a process is (its priority). A high priority process has to wait just as long as very low priority processes to get its turn in main memory.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87159-370D-421C-B9CA-7F75D030473E}"/>
              </a:ext>
            </a:extLst>
          </p:cNvPr>
          <p:cNvSpPr/>
          <p:nvPr/>
        </p:nvSpPr>
        <p:spPr>
          <a:xfrm>
            <a:off x="457200" y="513269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310070"/>
                </a:solidFill>
                <a:latin typeface="Calibri" pitchFamily="34" charset="0"/>
              </a:rPr>
              <a:t>It does not consider that some processes are short and others long.</a:t>
            </a:r>
          </a:p>
        </p:txBody>
      </p:sp>
    </p:spTree>
    <p:extLst>
      <p:ext uri="{BB962C8B-B14F-4D97-AF65-F5344CB8AC3E}">
        <p14:creationId xmlns:p14="http://schemas.microsoft.com/office/powerpoint/2010/main" val="343417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B820-1914-4B02-9E37-D6C773F9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Come First Served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2866-FC73-414F-80AB-70D7122F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Like the Round Robin algorithm, the "first come first served" algorithm lines up all processes ready to run in a 'first in first out' queue, ready to put into memory.</a:t>
            </a:r>
          </a:p>
          <a:p>
            <a:r>
              <a:rPr lang="en-GB" dirty="0"/>
              <a:t>But unlike the Round Robin, each process is allowed to run to completion before the next one begins. </a:t>
            </a:r>
          </a:p>
          <a:p>
            <a:br>
              <a:rPr lang="en-GB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35FE4-02A3-4170-BF6B-D071D26B7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545"/>
          <a:stretch/>
        </p:blipFill>
        <p:spPr>
          <a:xfrm>
            <a:off x="4427984" y="3550169"/>
            <a:ext cx="4716016" cy="33013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FCEAAB-693E-46DA-9AD2-88E6AB3616F4}"/>
              </a:ext>
            </a:extLst>
          </p:cNvPr>
          <p:cNvSpPr/>
          <p:nvPr/>
        </p:nvSpPr>
        <p:spPr>
          <a:xfrm>
            <a:off x="454262" y="3491077"/>
            <a:ext cx="39737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kern="0" dirty="0">
                <a:solidFill>
                  <a:srgbClr val="310070"/>
                </a:solidFill>
                <a:latin typeface="Calibri" pitchFamily="34" charset="0"/>
              </a:rPr>
              <a:t>Once a job starts it prevents other jobs from being processed.</a:t>
            </a:r>
          </a:p>
          <a:p>
            <a:r>
              <a:rPr lang="en-GB" sz="2800" kern="0" dirty="0">
                <a:solidFill>
                  <a:srgbClr val="310070"/>
                </a:solidFill>
                <a:latin typeface="Calibri" pitchFamily="34" charset="0"/>
              </a:rPr>
              <a:t>A job using a slow resource (e.g. printer) wastes processor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56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Come First Served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7" b="-569"/>
          <a:stretch/>
        </p:blipFill>
        <p:spPr>
          <a:xfrm>
            <a:off x="3471338" y="2678817"/>
            <a:ext cx="5645989" cy="418423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11ED65-C04A-4C53-B2A1-4002AFCBC310}"/>
              </a:ext>
            </a:extLst>
          </p:cNvPr>
          <p:cNvSpPr/>
          <p:nvPr/>
        </p:nvSpPr>
        <p:spPr>
          <a:xfrm>
            <a:off x="457200" y="1106290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kern="0" dirty="0">
                <a:solidFill>
                  <a:srgbClr val="310070"/>
                </a:solidFill>
                <a:latin typeface="Calibri" pitchFamily="34" charset="0"/>
              </a:rPr>
              <a:t>Advantage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>
                <a:solidFill>
                  <a:srgbClr val="310070"/>
                </a:solidFill>
                <a:latin typeface="Calibri" pitchFamily="34" charset="0"/>
              </a:rPr>
              <a:t>It is a simple algorithm to implement. It also ensures that once a process starts, it will run to completion in minimal time.</a:t>
            </a:r>
          </a:p>
        </p:txBody>
      </p:sp>
    </p:spTree>
    <p:extLst>
      <p:ext uri="{BB962C8B-B14F-4D97-AF65-F5344CB8AC3E}">
        <p14:creationId xmlns:p14="http://schemas.microsoft.com/office/powerpoint/2010/main" val="3155894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Come First Served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374829"/>
            <a:ext cx="1979712" cy="148317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11ED65-C04A-4C53-B2A1-4002AFCBC310}"/>
              </a:ext>
            </a:extLst>
          </p:cNvPr>
          <p:cNvSpPr/>
          <p:nvPr/>
        </p:nvSpPr>
        <p:spPr>
          <a:xfrm>
            <a:off x="457200" y="1106290"/>
            <a:ext cx="8229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kern="0" dirty="0">
                <a:solidFill>
                  <a:srgbClr val="310070"/>
                </a:solidFill>
                <a:latin typeface="Calibri" pitchFamily="34" charset="0"/>
              </a:rPr>
              <a:t>Disadvantages</a:t>
            </a:r>
            <a:r>
              <a:rPr lang="en-GB" sz="2800" kern="0" dirty="0">
                <a:solidFill>
                  <a:srgbClr val="310070"/>
                </a:solidFill>
                <a:latin typeface="Calibri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>
                <a:solidFill>
                  <a:srgbClr val="310070"/>
                </a:solidFill>
                <a:latin typeface="Calibri" pitchFamily="34" charset="0"/>
              </a:rPr>
              <a:t>Once a job starts it prevents other jobs from being processed until it is completed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>
                <a:solidFill>
                  <a:srgbClr val="310070"/>
                </a:solidFill>
                <a:latin typeface="Calibri" pitchFamily="34" charset="0"/>
              </a:rPr>
              <a:t>A job that needs to access a slow resource e.g. a printer, wastes processor time waiting for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>
                <a:solidFill>
                  <a:srgbClr val="310070"/>
                </a:solidFill>
                <a:latin typeface="Calibri" pitchFamily="34" charset="0"/>
              </a:rPr>
              <a:t>It does not take into account the priority of a process. High priority processes are put behind low priority ones if they arrive later.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>
                <a:solidFill>
                  <a:srgbClr val="310070"/>
                </a:solidFill>
                <a:latin typeface="Calibri" pitchFamily="34" charset="0"/>
              </a:rPr>
              <a:t>It does not consider that some processes are short and others long. A long process will delay all the processes in the queue behind it.</a:t>
            </a:r>
          </a:p>
        </p:txBody>
      </p:sp>
    </p:spTree>
    <p:extLst>
      <p:ext uri="{BB962C8B-B14F-4D97-AF65-F5344CB8AC3E}">
        <p14:creationId xmlns:p14="http://schemas.microsoft.com/office/powerpoint/2010/main" val="18573586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0FDEDA13476243B8FCD28105466D7E" ma:contentTypeVersion="12" ma:contentTypeDescription="Create a new document." ma:contentTypeScope="" ma:versionID="1a88c69bc174c859b04fcadec2b880d8">
  <xsd:schema xmlns:xsd="http://www.w3.org/2001/XMLSchema" xmlns:xs="http://www.w3.org/2001/XMLSchema" xmlns:p="http://schemas.microsoft.com/office/2006/metadata/properties" xmlns:ns2="8e63c9b3-bccb-449d-832c-1e56a1d23c1f" xmlns:ns3="1fc349e5-3287-4776-8d66-d44989a73add" targetNamespace="http://schemas.microsoft.com/office/2006/metadata/properties" ma:root="true" ma:fieldsID="22cf379c614c9950ee684e95455ba378" ns2:_="" ns3:_="">
    <xsd:import namespace="8e63c9b3-bccb-449d-832c-1e56a1d23c1f"/>
    <xsd:import namespace="1fc349e5-3287-4776-8d66-d44989a73a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3c9b3-bccb-449d-832c-1e56a1d23c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c349e5-3287-4776-8d66-d44989a73ad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e63c9b3-bccb-449d-832c-1e56a1d23c1f" xsi:nil="true"/>
  </documentManagement>
</p:properties>
</file>

<file path=customXml/itemProps1.xml><?xml version="1.0" encoding="utf-8"?>
<ds:datastoreItem xmlns:ds="http://schemas.openxmlformats.org/officeDocument/2006/customXml" ds:itemID="{E8E89FE4-AF12-4A39-8660-51162C18761A}"/>
</file>

<file path=customXml/itemProps2.xml><?xml version="1.0" encoding="utf-8"?>
<ds:datastoreItem xmlns:ds="http://schemas.openxmlformats.org/officeDocument/2006/customXml" ds:itemID="{8BE191E5-F666-4CBE-A548-22E7E90E300F}"/>
</file>

<file path=customXml/itemProps3.xml><?xml version="1.0" encoding="utf-8"?>
<ds:datastoreItem xmlns:ds="http://schemas.openxmlformats.org/officeDocument/2006/customXml" ds:itemID="{40869C55-66AD-4231-8BB1-B4F8A9AFFE6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</TotalTime>
  <Words>1520</Words>
  <Application>Microsoft Office PowerPoint</Application>
  <PresentationFormat>On-screen Show (4:3)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Default Design</vt:lpstr>
      <vt:lpstr>Scheduling</vt:lpstr>
      <vt:lpstr>Scheduling</vt:lpstr>
      <vt:lpstr>Scheduling</vt:lpstr>
      <vt:lpstr>Scheduling</vt:lpstr>
      <vt:lpstr>Round Robin</vt:lpstr>
      <vt:lpstr>Round Robin</vt:lpstr>
      <vt:lpstr>First Come First Served</vt:lpstr>
      <vt:lpstr>First Come First Served</vt:lpstr>
      <vt:lpstr>First Come First Served</vt:lpstr>
      <vt:lpstr>Shortest Job First</vt:lpstr>
      <vt:lpstr>Shortest Job First</vt:lpstr>
      <vt:lpstr>Shortest Job First</vt:lpstr>
      <vt:lpstr>Shortest Job First</vt:lpstr>
      <vt:lpstr>Shortest Time Remaining</vt:lpstr>
      <vt:lpstr>Shortest Time Remaining</vt:lpstr>
      <vt:lpstr>Shortest Time Remaining</vt:lpstr>
      <vt:lpstr>Shortest Time Remaining</vt:lpstr>
      <vt:lpstr>Multi-level Feedback Queues</vt:lpstr>
      <vt:lpstr>Multi-level Feedback Queues</vt:lpstr>
      <vt:lpstr>Multi-level Feedback Queues</vt:lpstr>
      <vt:lpstr>Summary</vt:lpstr>
      <vt:lpstr>Conclusions</vt:lpstr>
    </vt:vector>
  </TitlesOfParts>
  <Company>stclements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of electronic communication</dc:title>
  <dc:creator>stds12</dc:creator>
  <cp:lastModifiedBy>Emma Martin</cp:lastModifiedBy>
  <cp:revision>135</cp:revision>
  <dcterms:created xsi:type="dcterms:W3CDTF">2008-02-27T19:59:33Z</dcterms:created>
  <dcterms:modified xsi:type="dcterms:W3CDTF">2020-04-21T07:37:08Z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0x010100DC0FDEDA13476243B8FCD28105466D7E</vt:lpwstr>
  </property>
  <property fmtid="{D5CDD505-2E9C-101B-9397-08002B2CF9AE}" pid="3" name="Order">
    <vt:r8>278500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