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7" r:id="rId2"/>
    <p:sldId id="278" r:id="rId3"/>
    <p:sldId id="279" r:id="rId4"/>
    <p:sldId id="280" r:id="rId5"/>
    <p:sldId id="282" r:id="rId6"/>
    <p:sldId id="284" r:id="rId7"/>
    <p:sldId id="283" r:id="rId8"/>
    <p:sldId id="285" r:id="rId9"/>
    <p:sldId id="286" r:id="rId10"/>
    <p:sldId id="287" r:id="rId11"/>
    <p:sldId id="288" r:id="rId12"/>
    <p:sldId id="289" r:id="rId13"/>
    <p:sldId id="290" r:id="rId14"/>
    <p:sldId id="291" r:id="rId15"/>
    <p:sldId id="293" r:id="rId16"/>
    <p:sldId id="295" r:id="rId17"/>
    <p:sldId id="294" r:id="rId18"/>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D"/>
    <a:srgbClr val="31006E"/>
    <a:srgbClr val="9991C1"/>
    <a:srgbClr val="31006F"/>
    <a:srgbClr val="310070"/>
    <a:srgbClr val="003399"/>
    <a:srgbClr val="3333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7" autoAdjust="0"/>
    <p:restoredTop sz="94660"/>
  </p:normalViewPr>
  <p:slideViewPr>
    <p:cSldViewPr>
      <p:cViewPr varScale="1">
        <p:scale>
          <a:sx n="102" d="100"/>
          <a:sy n="102" d="100"/>
        </p:scale>
        <p:origin x="1302" y="9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Martin" userId="S::e.martin@hereford.ac.uk::25f1cb15-a18f-453a-ba1d-898c77789489" providerId="AD" clId="Web-{CC528B5F-D6B3-ABBC-C234-D59C6D3EBCC9}"/>
    <pc:docChg chg="modSld">
      <pc:chgData name="Emma Martin" userId="S::e.martin@hereford.ac.uk::25f1cb15-a18f-453a-ba1d-898c77789489" providerId="AD" clId="Web-{CC528B5F-D6B3-ABBC-C234-D59C6D3EBCC9}" dt="2020-04-02T10:21:25.485" v="2" actId="1076"/>
      <pc:docMkLst>
        <pc:docMk/>
      </pc:docMkLst>
      <pc:sldChg chg="modSp">
        <pc:chgData name="Emma Martin" userId="S::e.martin@hereford.ac.uk::25f1cb15-a18f-453a-ba1d-898c77789489" providerId="AD" clId="Web-{CC528B5F-D6B3-ABBC-C234-D59C6D3EBCC9}" dt="2020-04-02T10:20:55.516" v="1" actId="1076"/>
        <pc:sldMkLst>
          <pc:docMk/>
          <pc:sldMk cId="4264240430" sldId="282"/>
        </pc:sldMkLst>
        <pc:spChg chg="mod">
          <ac:chgData name="Emma Martin" userId="S::e.martin@hereford.ac.uk::25f1cb15-a18f-453a-ba1d-898c77789489" providerId="AD" clId="Web-{CC528B5F-D6B3-ABBC-C234-D59C6D3EBCC9}" dt="2020-04-02T10:20:51.204" v="0" actId="1076"/>
          <ac:spMkLst>
            <pc:docMk/>
            <pc:sldMk cId="4264240430" sldId="282"/>
            <ac:spMk id="3" creationId="{976F7610-F8AA-4055-BDD2-D63CF1104F82}"/>
          </ac:spMkLst>
        </pc:spChg>
        <pc:spChg chg="mod">
          <ac:chgData name="Emma Martin" userId="S::e.martin@hereford.ac.uk::25f1cb15-a18f-453a-ba1d-898c77789489" providerId="AD" clId="Web-{CC528B5F-D6B3-ABBC-C234-D59C6D3EBCC9}" dt="2020-04-02T10:20:55.516" v="1" actId="1076"/>
          <ac:spMkLst>
            <pc:docMk/>
            <pc:sldMk cId="4264240430" sldId="282"/>
            <ac:spMk id="5" creationId="{BFBC1CEE-58BE-485A-8758-E27535A778E7}"/>
          </ac:spMkLst>
        </pc:spChg>
      </pc:sldChg>
      <pc:sldChg chg="modSp">
        <pc:chgData name="Emma Martin" userId="S::e.martin@hereford.ac.uk::25f1cb15-a18f-453a-ba1d-898c77789489" providerId="AD" clId="Web-{CC528B5F-D6B3-ABBC-C234-D59C6D3EBCC9}" dt="2020-04-02T10:21:25.485" v="2" actId="1076"/>
        <pc:sldMkLst>
          <pc:docMk/>
          <pc:sldMk cId="283942315" sldId="283"/>
        </pc:sldMkLst>
        <pc:spChg chg="mod">
          <ac:chgData name="Emma Martin" userId="S::e.martin@hereford.ac.uk::25f1cb15-a18f-453a-ba1d-898c77789489" providerId="AD" clId="Web-{CC528B5F-D6B3-ABBC-C234-D59C6D3EBCC9}" dt="2020-04-02T10:21:25.485" v="2" actId="1076"/>
          <ac:spMkLst>
            <pc:docMk/>
            <pc:sldMk cId="283942315" sldId="283"/>
            <ac:spMk id="3" creationId="{976F7610-F8AA-4055-BDD2-D63CF1104F82}"/>
          </ac:spMkLst>
        </pc:spChg>
      </pc:sldChg>
    </pc:docChg>
  </pc:docChgLst>
  <pc:docChgLst>
    <pc:chgData name="Emma  Martin" userId="25f1cb15-a18f-453a-ba1d-898c77789489" providerId="ADAL" clId="{F7EBB503-967F-4CDF-B3BB-F7B7E3CA6F62}"/>
    <pc:docChg chg="undo custSel addSld delSld modSld">
      <pc:chgData name="Emma  Martin" userId="25f1cb15-a18f-453a-ba1d-898c77789489" providerId="ADAL" clId="{F7EBB503-967F-4CDF-B3BB-F7B7E3CA6F62}" dt="2019-03-02T13:11:11.089" v="479" actId="2696"/>
      <pc:docMkLst>
        <pc:docMk/>
      </pc:docMkLst>
    </pc:docChg>
  </pc:docChgLst>
  <pc:docChgLst>
    <pc:chgData name="Emma  Martin" userId="25f1cb15-a18f-453a-ba1d-898c77789489" providerId="ADAL" clId="{6AB0EEE7-D56C-4E9A-8C8E-777057D03EF2}"/>
    <pc:docChg chg="custSel addSld delSld modSld">
      <pc:chgData name="Emma  Martin" userId="25f1cb15-a18f-453a-ba1d-898c77789489" providerId="ADAL" clId="{6AB0EEE7-D56C-4E9A-8C8E-777057D03EF2}" dt="2019-02-10T14:30:37.322" v="254" actId="20577"/>
      <pc:docMkLst>
        <pc:docMk/>
      </pc:docMkLst>
    </pc:docChg>
  </pc:docChgLst>
  <pc:docChgLst>
    <pc:chgData name="Emma  Martin" userId="25f1cb15-a18f-453a-ba1d-898c77789489" providerId="ADAL" clId="{6CA189CA-2E7C-4B34-A429-0F948E8C4BDF}"/>
    <pc:docChg chg="undo custSel addSld delSld modSld sldOrd">
      <pc:chgData name="Emma  Martin" userId="25f1cb15-a18f-453a-ba1d-898c77789489" providerId="ADAL" clId="{6CA189CA-2E7C-4B34-A429-0F948E8C4BDF}" dt="2019-02-25T18:38:20.413" v="5307" actId="20577"/>
      <pc:docMkLst>
        <pc:docMk/>
      </pc:docMkLst>
    </pc:docChg>
  </pc:docChgLst>
  <pc:docChgLst>
    <pc:chgData name="Emma  Martin" userId="25f1cb15-a18f-453a-ba1d-898c77789489" providerId="ADAL" clId="{255B5585-D069-419C-8870-35ADD3A6A0DF}"/>
    <pc:docChg chg="undo custSel addSld delSld modSld modMainMaster">
      <pc:chgData name="Emma  Martin" userId="25f1cb15-a18f-453a-ba1d-898c77789489" providerId="ADAL" clId="{255B5585-D069-419C-8870-35ADD3A6A0DF}" dt="2019-02-10T14:06:54.646" v="555" actId="12"/>
      <pc:docMkLst>
        <pc:docMk/>
      </pc:docMkLst>
      <pc:sldMasterChg chg="modSldLayout">
        <pc:chgData name="Emma  Martin" userId="25f1cb15-a18f-453a-ba1d-898c77789489" providerId="ADAL" clId="{255B5585-D069-419C-8870-35ADD3A6A0DF}" dt="2019-02-10T14:00:52.769" v="92" actId="12"/>
        <pc:sldMasterMkLst>
          <pc:docMk/>
          <pc:sldMasterMk cId="0" sldId="2147483648"/>
        </pc:sldMasterMkLst>
        <pc:sldLayoutChg chg="modSp">
          <pc:chgData name="Emma  Martin" userId="25f1cb15-a18f-453a-ba1d-898c77789489" providerId="ADAL" clId="{255B5585-D069-419C-8870-35ADD3A6A0DF}" dt="2019-02-10T14:00:52.769" v="92" actId="12"/>
          <pc:sldLayoutMkLst>
            <pc:docMk/>
            <pc:sldMasterMk cId="0" sldId="2147483648"/>
            <pc:sldLayoutMk cId="4215153345" sldId="2147483650"/>
          </pc:sldLayoutMkLst>
          <pc:spChg chg="mod">
            <ac:chgData name="Emma  Martin" userId="25f1cb15-a18f-453a-ba1d-898c77789489" providerId="ADAL" clId="{255B5585-D069-419C-8870-35ADD3A6A0DF}" dt="2019-02-10T14:00:52.769" v="92" actId="12"/>
            <ac:spMkLst>
              <pc:docMk/>
              <pc:sldMasterMk cId="0" sldId="2147483648"/>
              <pc:sldLayoutMk cId="4215153345" sldId="2147483650"/>
              <ac:spMk id="3" creationId="{00000000-0000-0000-0000-000000000000}"/>
            </ac:spMkLst>
          </pc:spChg>
        </pc:sldLayoutChg>
      </pc:sldMasterChg>
    </pc:docChg>
  </pc:docChgLst>
  <pc:docChgLst>
    <pc:chgData name="Emma  Martin" userId="25f1cb15-a18f-453a-ba1d-898c77789489" providerId="ADAL" clId="{7CA6E921-12E2-4F16-AECE-356E37449B93}"/>
    <pc:docChg chg="undo custSel addSld delSld modSld sldOrd">
      <pc:chgData name="Emma  Martin" userId="25f1cb15-a18f-453a-ba1d-898c77789489" providerId="ADAL" clId="{7CA6E921-12E2-4F16-AECE-356E37449B93}" dt="2019-02-21T11:37:33.039" v="1088" actId="6549"/>
      <pc:docMkLst>
        <pc:docMk/>
      </pc:docMkLst>
    </pc:docChg>
  </pc:docChgLst>
  <pc:docChgLst>
    <pc:chgData name="Emma  Martin" userId="25f1cb15-a18f-453a-ba1d-898c77789489" providerId="ADAL" clId="{5548E35D-2F3C-4E2E-BBA8-ABD6A27F3A68}"/>
    <pc:docChg chg="undo redo custSel addSld delSld modSld sldOrd">
      <pc:chgData name="Emma  Martin" userId="25f1cb15-a18f-453a-ba1d-898c77789489" providerId="ADAL" clId="{5548E35D-2F3C-4E2E-BBA8-ABD6A27F3A68}" dt="2019-03-02T16:27:44.199" v="806" actId="6549"/>
      <pc:docMkLst>
        <pc:docMk/>
      </pc:docMkLst>
      <pc:sldChg chg="addSp modSp add ord">
        <pc:chgData name="Emma  Martin" userId="25f1cb15-a18f-453a-ba1d-898c77789489" providerId="ADAL" clId="{5548E35D-2F3C-4E2E-BBA8-ABD6A27F3A68}" dt="2019-03-02T15:59:23.365" v="133"/>
        <pc:sldMkLst>
          <pc:docMk/>
          <pc:sldMk cId="0" sldId="277"/>
        </pc:sldMkLst>
        <pc:spChg chg="add mod">
          <ac:chgData name="Emma  Martin" userId="25f1cb15-a18f-453a-ba1d-898c77789489" providerId="ADAL" clId="{5548E35D-2F3C-4E2E-BBA8-ABD6A27F3A68}" dt="2019-03-02T15:59:10.506" v="118"/>
          <ac:spMkLst>
            <pc:docMk/>
            <pc:sldMk cId="0" sldId="277"/>
            <ac:spMk id="2" creationId="{2954EFAD-A90C-4146-B80A-DD4848D45627}"/>
          </ac:spMkLst>
        </pc:spChg>
        <pc:spChg chg="mod">
          <ac:chgData name="Emma  Martin" userId="25f1cb15-a18f-453a-ba1d-898c77789489" providerId="ADAL" clId="{5548E35D-2F3C-4E2E-BBA8-ABD6A27F3A68}" dt="2019-03-02T15:59:19.772" v="132" actId="20577"/>
          <ac:spMkLst>
            <pc:docMk/>
            <pc:sldMk cId="0" sldId="277"/>
            <ac:spMk id="2050" creationId="{00000000-0000-0000-0000-000000000000}"/>
          </ac:spMkLst>
        </pc:spChg>
        <pc:picChg chg="mod">
          <ac:chgData name="Emma  Martin" userId="25f1cb15-a18f-453a-ba1d-898c77789489" providerId="ADAL" clId="{5548E35D-2F3C-4E2E-BBA8-ABD6A27F3A68}" dt="2019-03-02T15:59:16.740" v="120" actId="1076"/>
          <ac:picMkLst>
            <pc:docMk/>
            <pc:sldMk cId="0" sldId="277"/>
            <ac:picMk id="1028" creationId="{00000000-0000-0000-0000-000000000000}"/>
          </ac:picMkLst>
        </pc:picChg>
      </pc:sldChg>
    </pc:docChg>
  </pc:docChgLst>
  <pc:docChgLst>
    <pc:chgData name="Emma  Martin" userId="25f1cb15-a18f-453a-ba1d-898c77789489" providerId="ADAL" clId="{EDD23ACD-01EC-4A63-BE49-C985EA67678D}"/>
    <pc:docChg chg="undo custSel addSld delSld modSld">
      <pc:chgData name="Emma  Martin" userId="25f1cb15-a18f-453a-ba1d-898c77789489" providerId="ADAL" clId="{EDD23ACD-01EC-4A63-BE49-C985EA67678D}" dt="2019-02-21T11:00:32.060" v="275" actId="14100"/>
      <pc:docMkLst>
        <pc:docMk/>
      </pc:docMkLst>
    </pc:docChg>
  </pc:docChgLst>
  <pc:docChgLst>
    <pc:chgData name="Emma  Martin" userId="25f1cb15-a18f-453a-ba1d-898c77789489" providerId="ADAL" clId="{65C9EF4F-9DFE-4762-A2B7-1D6EC3809AFB}"/>
    <pc:docChg chg="undo redo custSel addSld delSld modSld sldOrd">
      <pc:chgData name="Emma  Martin" userId="25f1cb15-a18f-453a-ba1d-898c77789489" providerId="ADAL" clId="{65C9EF4F-9DFE-4762-A2B7-1D6EC3809AFB}" dt="2019-03-02T15:50:38.652" v="1243" actId="255"/>
      <pc:docMkLst>
        <pc:docMk/>
      </pc:docMkLst>
    </pc:docChg>
  </pc:docChgLst>
  <pc:docChgLst>
    <pc:chgData name="Emma  Martin" userId="S::e.martin@hereford.ac.uk::25f1cb15-a18f-453a-ba1d-898c77789489" providerId="AD" clId="Web-{C32C89DB-BFE9-2975-95F5-18462C316B0B}"/>
    <pc:docChg chg="modSld">
      <pc:chgData name="Emma  Martin" userId="S::e.martin@hereford.ac.uk::25f1cb15-a18f-453a-ba1d-898c77789489" providerId="AD" clId="Web-{C32C89DB-BFE9-2975-95F5-18462C316B0B}" dt="2019-03-19T10:53:16.172" v="97" actId="20577"/>
      <pc:docMkLst>
        <pc:docMk/>
      </pc:docMkLst>
      <pc:sldChg chg="modSp">
        <pc:chgData name="Emma  Martin" userId="S::e.martin@hereford.ac.uk::25f1cb15-a18f-453a-ba1d-898c77789489" providerId="AD" clId="Web-{C32C89DB-BFE9-2975-95F5-18462C316B0B}" dt="2019-03-19T10:53:16.172" v="97" actId="20577"/>
        <pc:sldMkLst>
          <pc:docMk/>
          <pc:sldMk cId="760753995" sldId="294"/>
        </pc:sldMkLst>
        <pc:spChg chg="mod">
          <ac:chgData name="Emma  Martin" userId="S::e.martin@hereford.ac.uk::25f1cb15-a18f-453a-ba1d-898c77789489" providerId="AD" clId="Web-{C32C89DB-BFE9-2975-95F5-18462C316B0B}" dt="2019-03-19T10:53:16.172" v="97" actId="20577"/>
          <ac:spMkLst>
            <pc:docMk/>
            <pc:sldMk cId="760753995" sldId="294"/>
            <ac:spMk id="3" creationId="{7C040FF5-C013-48CA-90A1-6BBDEA6037E5}"/>
          </ac:spMkLst>
        </pc:spChg>
      </pc:sldChg>
    </pc:docChg>
  </pc:docChgLst>
  <pc:docChgLst>
    <pc:chgData name="Emma  Martin" userId="25f1cb15-a18f-453a-ba1d-898c77789489" providerId="ADAL" clId="{F6A42995-18DA-4F4E-8CB5-584927259BDD}"/>
    <pc:docChg chg="undo custSel addSld delSld modSld sldOrd">
      <pc:chgData name="Emma  Martin" userId="25f1cb15-a18f-453a-ba1d-898c77789489" providerId="ADAL" clId="{F6A42995-18DA-4F4E-8CB5-584927259BDD}" dt="2019-03-06T10:01:12.268" v="491" actId="14100"/>
      <pc:docMkLst>
        <pc:docMk/>
      </pc:docMkLst>
      <pc:sldChg chg="delSp">
        <pc:chgData name="Emma  Martin" userId="25f1cb15-a18f-453a-ba1d-898c77789489" providerId="ADAL" clId="{F6A42995-18DA-4F4E-8CB5-584927259BDD}" dt="2019-03-06T09:26:11.478" v="0" actId="478"/>
        <pc:sldMkLst>
          <pc:docMk/>
          <pc:sldMk cId="0" sldId="277"/>
        </pc:sldMkLst>
        <pc:spChg chg="del">
          <ac:chgData name="Emma  Martin" userId="25f1cb15-a18f-453a-ba1d-898c77789489" providerId="ADAL" clId="{F6A42995-18DA-4F4E-8CB5-584927259BDD}" dt="2019-03-06T09:26:11.478" v="0" actId="478"/>
          <ac:spMkLst>
            <pc:docMk/>
            <pc:sldMk cId="0" sldId="277"/>
            <ac:spMk id="2" creationId="{2954EFAD-A90C-4146-B80A-DD4848D45627}"/>
          </ac:spMkLst>
        </pc:spChg>
      </pc:sldChg>
      <pc:sldChg chg="addSp modSp add">
        <pc:chgData name="Emma  Martin" userId="25f1cb15-a18f-453a-ba1d-898c77789489" providerId="ADAL" clId="{F6A42995-18DA-4F4E-8CB5-584927259BDD}" dt="2019-03-06T09:51:08.893" v="389" actId="1076"/>
        <pc:sldMkLst>
          <pc:docMk/>
          <pc:sldMk cId="2033508288" sldId="278"/>
        </pc:sldMkLst>
        <pc:spChg chg="mod">
          <ac:chgData name="Emma  Martin" userId="25f1cb15-a18f-453a-ba1d-898c77789489" providerId="ADAL" clId="{F6A42995-18DA-4F4E-8CB5-584927259BDD}" dt="2019-03-06T09:26:47.405" v="33" actId="20577"/>
          <ac:spMkLst>
            <pc:docMk/>
            <pc:sldMk cId="2033508288" sldId="278"/>
            <ac:spMk id="2" creationId="{6EF49181-E116-45DE-9C27-353B37F3876E}"/>
          </ac:spMkLst>
        </pc:spChg>
        <pc:spChg chg="mod">
          <ac:chgData name="Emma  Martin" userId="25f1cb15-a18f-453a-ba1d-898c77789489" providerId="ADAL" clId="{F6A42995-18DA-4F4E-8CB5-584927259BDD}" dt="2019-03-06T09:26:58.866" v="38" actId="6549"/>
          <ac:spMkLst>
            <pc:docMk/>
            <pc:sldMk cId="2033508288" sldId="278"/>
            <ac:spMk id="3" creationId="{F0F607C9-2BA5-4B01-89D1-FD0795CFADC6}"/>
          </ac:spMkLst>
        </pc:spChg>
        <pc:picChg chg="add mod">
          <ac:chgData name="Emma  Martin" userId="25f1cb15-a18f-453a-ba1d-898c77789489" providerId="ADAL" clId="{F6A42995-18DA-4F4E-8CB5-584927259BDD}" dt="2019-03-06T09:49:20.716" v="383" actId="1076"/>
          <ac:picMkLst>
            <pc:docMk/>
            <pc:sldMk cId="2033508288" sldId="278"/>
            <ac:picMk id="4" creationId="{87A56B21-CE7A-414E-9A6E-EA565239F2F0}"/>
          </ac:picMkLst>
        </pc:picChg>
        <pc:picChg chg="add mod">
          <ac:chgData name="Emma  Martin" userId="25f1cb15-a18f-453a-ba1d-898c77789489" providerId="ADAL" clId="{F6A42995-18DA-4F4E-8CB5-584927259BDD}" dt="2019-03-06T09:49:48.797" v="386" actId="1076"/>
          <ac:picMkLst>
            <pc:docMk/>
            <pc:sldMk cId="2033508288" sldId="278"/>
            <ac:picMk id="5122" creationId="{34F05AB4-5303-4069-92FA-8D5E806E9BFC}"/>
          </ac:picMkLst>
        </pc:picChg>
        <pc:picChg chg="add mod">
          <ac:chgData name="Emma  Martin" userId="25f1cb15-a18f-453a-ba1d-898c77789489" providerId="ADAL" clId="{F6A42995-18DA-4F4E-8CB5-584927259BDD}" dt="2019-03-06T09:51:08.893" v="389" actId="1076"/>
          <ac:picMkLst>
            <pc:docMk/>
            <pc:sldMk cId="2033508288" sldId="278"/>
            <ac:picMk id="5124" creationId="{54CBE169-2F8D-4098-9DB7-82FFCC423CB6}"/>
          </ac:picMkLst>
        </pc:picChg>
      </pc:sldChg>
      <pc:sldChg chg="addSp delSp modSp add ord">
        <pc:chgData name="Emma  Martin" userId="25f1cb15-a18f-453a-ba1d-898c77789489" providerId="ADAL" clId="{F6A42995-18DA-4F4E-8CB5-584927259BDD}" dt="2019-03-06T09:31:11.301" v="113" actId="20577"/>
        <pc:sldMkLst>
          <pc:docMk/>
          <pc:sldMk cId="2758037953" sldId="279"/>
        </pc:sldMkLst>
        <pc:spChg chg="mod">
          <ac:chgData name="Emma  Martin" userId="25f1cb15-a18f-453a-ba1d-898c77789489" providerId="ADAL" clId="{F6A42995-18DA-4F4E-8CB5-584927259BDD}" dt="2019-03-06T09:31:11.301" v="113" actId="20577"/>
          <ac:spMkLst>
            <pc:docMk/>
            <pc:sldMk cId="2758037953" sldId="279"/>
            <ac:spMk id="2" creationId="{C0428763-2746-412F-8941-7F0D17352763}"/>
          </ac:spMkLst>
        </pc:spChg>
        <pc:spChg chg="mod">
          <ac:chgData name="Emma  Martin" userId="25f1cb15-a18f-453a-ba1d-898c77789489" providerId="ADAL" clId="{F6A42995-18DA-4F4E-8CB5-584927259BDD}" dt="2019-03-06T09:31:01.788" v="110" actId="20577"/>
          <ac:spMkLst>
            <pc:docMk/>
            <pc:sldMk cId="2758037953" sldId="279"/>
            <ac:spMk id="3" creationId="{D45F3527-F0D5-419A-88B0-821A121499E8}"/>
          </ac:spMkLst>
        </pc:spChg>
        <pc:spChg chg="add del mod">
          <ac:chgData name="Emma  Martin" userId="25f1cb15-a18f-453a-ba1d-898c77789489" providerId="ADAL" clId="{F6A42995-18DA-4F4E-8CB5-584927259BDD}" dt="2019-03-06T09:31:02.468" v="111" actId="478"/>
          <ac:spMkLst>
            <pc:docMk/>
            <pc:sldMk cId="2758037953" sldId="279"/>
            <ac:spMk id="5" creationId="{3CE350D2-C75D-4274-BACF-746087DD2AED}"/>
          </ac:spMkLst>
        </pc:spChg>
        <pc:picChg chg="add del mod">
          <ac:chgData name="Emma  Martin" userId="25f1cb15-a18f-453a-ba1d-898c77789489" providerId="ADAL" clId="{F6A42995-18DA-4F4E-8CB5-584927259BDD}" dt="2019-03-06T09:31:04.088" v="112" actId="478"/>
          <ac:picMkLst>
            <pc:docMk/>
            <pc:sldMk cId="2758037953" sldId="279"/>
            <ac:picMk id="4" creationId="{F9E9F8A1-827E-45BD-B81D-D5758325FC06}"/>
          </ac:picMkLst>
        </pc:picChg>
      </pc:sldChg>
      <pc:sldChg chg="modSp add">
        <pc:chgData name="Emma  Martin" userId="25f1cb15-a18f-453a-ba1d-898c77789489" providerId="ADAL" clId="{F6A42995-18DA-4F4E-8CB5-584927259BDD}" dt="2019-03-06T09:29:20.330" v="91" actId="113"/>
        <pc:sldMkLst>
          <pc:docMk/>
          <pc:sldMk cId="3569664579" sldId="280"/>
        </pc:sldMkLst>
        <pc:spChg chg="mod">
          <ac:chgData name="Emma  Martin" userId="25f1cb15-a18f-453a-ba1d-898c77789489" providerId="ADAL" clId="{F6A42995-18DA-4F4E-8CB5-584927259BDD}" dt="2019-03-06T09:29:20.330" v="91" actId="113"/>
          <ac:spMkLst>
            <pc:docMk/>
            <pc:sldMk cId="3569664579" sldId="280"/>
            <ac:spMk id="3" creationId="{D45F3527-F0D5-419A-88B0-821A121499E8}"/>
          </ac:spMkLst>
        </pc:spChg>
      </pc:sldChg>
      <pc:sldChg chg="add del">
        <pc:chgData name="Emma  Martin" userId="25f1cb15-a18f-453a-ba1d-898c77789489" providerId="ADAL" clId="{F6A42995-18DA-4F4E-8CB5-584927259BDD}" dt="2019-03-06T09:32:52.304" v="142" actId="2696"/>
        <pc:sldMkLst>
          <pc:docMk/>
          <pc:sldMk cId="3444447072" sldId="281"/>
        </pc:sldMkLst>
      </pc:sldChg>
      <pc:sldChg chg="add del">
        <pc:chgData name="Emma  Martin" userId="25f1cb15-a18f-453a-ba1d-898c77789489" providerId="ADAL" clId="{F6A42995-18DA-4F4E-8CB5-584927259BDD}" dt="2019-03-06T09:30:59.166" v="107"/>
        <pc:sldMkLst>
          <pc:docMk/>
          <pc:sldMk cId="959151511" sldId="282"/>
        </pc:sldMkLst>
      </pc:sldChg>
      <pc:sldChg chg="addSp modSp add">
        <pc:chgData name="Emma  Martin" userId="25f1cb15-a18f-453a-ba1d-898c77789489" providerId="ADAL" clId="{F6A42995-18DA-4F4E-8CB5-584927259BDD}" dt="2019-03-06T09:32:39.780" v="140" actId="14100"/>
        <pc:sldMkLst>
          <pc:docMk/>
          <pc:sldMk cId="4264240430" sldId="282"/>
        </pc:sldMkLst>
        <pc:spChg chg="mod">
          <ac:chgData name="Emma  Martin" userId="25f1cb15-a18f-453a-ba1d-898c77789489" providerId="ADAL" clId="{F6A42995-18DA-4F4E-8CB5-584927259BDD}" dt="2019-03-06T09:31:21.610" v="127" actId="20577"/>
          <ac:spMkLst>
            <pc:docMk/>
            <pc:sldMk cId="4264240430" sldId="282"/>
            <ac:spMk id="2" creationId="{750E65FB-579B-49C2-88D6-F7FE33037E9B}"/>
          </ac:spMkLst>
        </pc:spChg>
        <pc:spChg chg="mod">
          <ac:chgData name="Emma  Martin" userId="25f1cb15-a18f-453a-ba1d-898c77789489" providerId="ADAL" clId="{F6A42995-18DA-4F4E-8CB5-584927259BDD}" dt="2019-03-06T09:31:43.661" v="132"/>
          <ac:spMkLst>
            <pc:docMk/>
            <pc:sldMk cId="4264240430" sldId="282"/>
            <ac:spMk id="3" creationId="{976F7610-F8AA-4055-BDD2-D63CF1104F82}"/>
          </ac:spMkLst>
        </pc:spChg>
        <pc:spChg chg="add mod">
          <ac:chgData name="Emma  Martin" userId="25f1cb15-a18f-453a-ba1d-898c77789489" providerId="ADAL" clId="{F6A42995-18DA-4F4E-8CB5-584927259BDD}" dt="2019-03-06T09:32:34.948" v="139" actId="14100"/>
          <ac:spMkLst>
            <pc:docMk/>
            <pc:sldMk cId="4264240430" sldId="282"/>
            <ac:spMk id="5" creationId="{BFBC1CEE-58BE-485A-8758-E27535A778E7}"/>
          </ac:spMkLst>
        </pc:spChg>
        <pc:picChg chg="add mod">
          <ac:chgData name="Emma  Martin" userId="25f1cb15-a18f-453a-ba1d-898c77789489" providerId="ADAL" clId="{F6A42995-18DA-4F4E-8CB5-584927259BDD}" dt="2019-03-06T09:32:39.780" v="140" actId="14100"/>
          <ac:picMkLst>
            <pc:docMk/>
            <pc:sldMk cId="4264240430" sldId="282"/>
            <ac:picMk id="4" creationId="{3326BBF5-B5AA-42B6-9D97-99321154FBC7}"/>
          </ac:picMkLst>
        </pc:picChg>
      </pc:sldChg>
      <pc:sldChg chg="delSp modSp add">
        <pc:chgData name="Emma  Martin" userId="25f1cb15-a18f-453a-ba1d-898c77789489" providerId="ADAL" clId="{F6A42995-18DA-4F4E-8CB5-584927259BDD}" dt="2019-03-06T09:34:25.067" v="164" actId="6549"/>
        <pc:sldMkLst>
          <pc:docMk/>
          <pc:sldMk cId="283942315" sldId="283"/>
        </pc:sldMkLst>
        <pc:spChg chg="mod">
          <ac:chgData name="Emma  Martin" userId="25f1cb15-a18f-453a-ba1d-898c77789489" providerId="ADAL" clId="{F6A42995-18DA-4F4E-8CB5-584927259BDD}" dt="2019-03-06T09:34:25.067" v="164" actId="6549"/>
          <ac:spMkLst>
            <pc:docMk/>
            <pc:sldMk cId="283942315" sldId="283"/>
            <ac:spMk id="3" creationId="{976F7610-F8AA-4055-BDD2-D63CF1104F82}"/>
          </ac:spMkLst>
        </pc:spChg>
        <pc:spChg chg="del">
          <ac:chgData name="Emma  Martin" userId="25f1cb15-a18f-453a-ba1d-898c77789489" providerId="ADAL" clId="{F6A42995-18DA-4F4E-8CB5-584927259BDD}" dt="2019-03-06T09:33:13.797" v="145" actId="478"/>
          <ac:spMkLst>
            <pc:docMk/>
            <pc:sldMk cId="283942315" sldId="283"/>
            <ac:spMk id="5" creationId="{BFBC1CEE-58BE-485A-8758-E27535A778E7}"/>
          </ac:spMkLst>
        </pc:spChg>
        <pc:picChg chg="del mod">
          <ac:chgData name="Emma  Martin" userId="25f1cb15-a18f-453a-ba1d-898c77789489" providerId="ADAL" clId="{F6A42995-18DA-4F4E-8CB5-584927259BDD}" dt="2019-03-06T09:34:11.002" v="163" actId="478"/>
          <ac:picMkLst>
            <pc:docMk/>
            <pc:sldMk cId="283942315" sldId="283"/>
            <ac:picMk id="4" creationId="{3326BBF5-B5AA-42B6-9D97-99321154FBC7}"/>
          </ac:picMkLst>
        </pc:picChg>
      </pc:sldChg>
      <pc:sldChg chg="modSp add ord">
        <pc:chgData name="Emma  Martin" userId="25f1cb15-a18f-453a-ba1d-898c77789489" providerId="ADAL" clId="{F6A42995-18DA-4F4E-8CB5-584927259BDD}" dt="2019-03-06T09:33:45.859" v="152" actId="14100"/>
        <pc:sldMkLst>
          <pc:docMk/>
          <pc:sldMk cId="3446137366" sldId="284"/>
        </pc:sldMkLst>
        <pc:spChg chg="mod">
          <ac:chgData name="Emma  Martin" userId="25f1cb15-a18f-453a-ba1d-898c77789489" providerId="ADAL" clId="{F6A42995-18DA-4F4E-8CB5-584927259BDD}" dt="2019-03-06T09:33:36.470" v="150" actId="6549"/>
          <ac:spMkLst>
            <pc:docMk/>
            <pc:sldMk cId="3446137366" sldId="284"/>
            <ac:spMk id="3" creationId="{976F7610-F8AA-4055-BDD2-D63CF1104F82}"/>
          </ac:spMkLst>
        </pc:spChg>
        <pc:picChg chg="mod">
          <ac:chgData name="Emma  Martin" userId="25f1cb15-a18f-453a-ba1d-898c77789489" providerId="ADAL" clId="{F6A42995-18DA-4F4E-8CB5-584927259BDD}" dt="2019-03-06T09:33:45.859" v="152" actId="14100"/>
          <ac:picMkLst>
            <pc:docMk/>
            <pc:sldMk cId="3446137366" sldId="284"/>
            <ac:picMk id="4" creationId="{3326BBF5-B5AA-42B6-9D97-99321154FBC7}"/>
          </ac:picMkLst>
        </pc:picChg>
      </pc:sldChg>
      <pc:sldChg chg="addSp modSp add">
        <pc:chgData name="Emma  Martin" userId="25f1cb15-a18f-453a-ba1d-898c77789489" providerId="ADAL" clId="{F6A42995-18DA-4F4E-8CB5-584927259BDD}" dt="2019-03-06T09:53:29.067" v="401" actId="1076"/>
        <pc:sldMkLst>
          <pc:docMk/>
          <pc:sldMk cId="1425138097" sldId="285"/>
        </pc:sldMkLst>
        <pc:spChg chg="mod">
          <ac:chgData name="Emma  Martin" userId="25f1cb15-a18f-453a-ba1d-898c77789489" providerId="ADAL" clId="{F6A42995-18DA-4F4E-8CB5-584927259BDD}" dt="2019-03-06T09:34:45.346" v="180" actId="20577"/>
          <ac:spMkLst>
            <pc:docMk/>
            <pc:sldMk cId="1425138097" sldId="285"/>
            <ac:spMk id="2" creationId="{EB6AA403-7814-4582-B183-BAEDFFE6B0F0}"/>
          </ac:spMkLst>
        </pc:spChg>
        <pc:spChg chg="mod">
          <ac:chgData name="Emma  Martin" userId="25f1cb15-a18f-453a-ba1d-898c77789489" providerId="ADAL" clId="{F6A42995-18DA-4F4E-8CB5-584927259BDD}" dt="2019-03-06T09:34:38.065" v="166"/>
          <ac:spMkLst>
            <pc:docMk/>
            <pc:sldMk cId="1425138097" sldId="285"/>
            <ac:spMk id="3" creationId="{ECD68B93-D879-4EF2-97FF-AF0153F16E1D}"/>
          </ac:spMkLst>
        </pc:spChg>
        <pc:picChg chg="add mod">
          <ac:chgData name="Emma  Martin" userId="25f1cb15-a18f-453a-ba1d-898c77789489" providerId="ADAL" clId="{F6A42995-18DA-4F4E-8CB5-584927259BDD}" dt="2019-03-06T09:35:01.722" v="182" actId="1076"/>
          <ac:picMkLst>
            <pc:docMk/>
            <pc:sldMk cId="1425138097" sldId="285"/>
            <ac:picMk id="4" creationId="{087CEFBB-3698-4F05-B9AA-BB88D1DB22BF}"/>
          </ac:picMkLst>
        </pc:picChg>
        <pc:picChg chg="add mod modCrop">
          <ac:chgData name="Emma  Martin" userId="25f1cb15-a18f-453a-ba1d-898c77789489" providerId="ADAL" clId="{F6A42995-18DA-4F4E-8CB5-584927259BDD}" dt="2019-03-06T09:53:29.067" v="401" actId="1076"/>
          <ac:picMkLst>
            <pc:docMk/>
            <pc:sldMk cId="1425138097" sldId="285"/>
            <ac:picMk id="5" creationId="{F165EBA7-D043-44EA-B864-E65131D071D1}"/>
          </ac:picMkLst>
        </pc:picChg>
      </pc:sldChg>
      <pc:sldChg chg="addSp modSp add">
        <pc:chgData name="Emma  Martin" userId="25f1cb15-a18f-453a-ba1d-898c77789489" providerId="ADAL" clId="{F6A42995-18DA-4F4E-8CB5-584927259BDD}" dt="2019-03-06T09:36:05.108" v="208" actId="14100"/>
        <pc:sldMkLst>
          <pc:docMk/>
          <pc:sldMk cId="3338835917" sldId="286"/>
        </pc:sldMkLst>
        <pc:spChg chg="mod">
          <ac:chgData name="Emma  Martin" userId="25f1cb15-a18f-453a-ba1d-898c77789489" providerId="ADAL" clId="{F6A42995-18DA-4F4E-8CB5-584927259BDD}" dt="2019-03-06T09:35:16.734" v="199" actId="20577"/>
          <ac:spMkLst>
            <pc:docMk/>
            <pc:sldMk cId="3338835917" sldId="286"/>
            <ac:spMk id="2" creationId="{602472C4-B7F1-4EA3-B059-6820ACBD1D06}"/>
          </ac:spMkLst>
        </pc:spChg>
        <pc:spChg chg="mod">
          <ac:chgData name="Emma  Martin" userId="25f1cb15-a18f-453a-ba1d-898c77789489" providerId="ADAL" clId="{F6A42995-18DA-4F4E-8CB5-584927259BDD}" dt="2019-03-06T09:35:49.764" v="204" actId="20577"/>
          <ac:spMkLst>
            <pc:docMk/>
            <pc:sldMk cId="3338835917" sldId="286"/>
            <ac:spMk id="3" creationId="{CDB4A307-C6A3-4081-9F61-E06C38225258}"/>
          </ac:spMkLst>
        </pc:spChg>
        <pc:picChg chg="add mod">
          <ac:chgData name="Emma  Martin" userId="25f1cb15-a18f-453a-ba1d-898c77789489" providerId="ADAL" clId="{F6A42995-18DA-4F4E-8CB5-584927259BDD}" dt="2019-03-06T09:36:05.108" v="208" actId="14100"/>
          <ac:picMkLst>
            <pc:docMk/>
            <pc:sldMk cId="3338835917" sldId="286"/>
            <ac:picMk id="1026" creationId="{6EAF6CC9-308F-4176-BB25-801AF7F00E39}"/>
          </ac:picMkLst>
        </pc:picChg>
      </pc:sldChg>
      <pc:sldChg chg="addSp modSp add">
        <pc:chgData name="Emma  Martin" userId="25f1cb15-a18f-453a-ba1d-898c77789489" providerId="ADAL" clId="{F6A42995-18DA-4F4E-8CB5-584927259BDD}" dt="2019-03-06T10:01:12.268" v="491" actId="14100"/>
        <pc:sldMkLst>
          <pc:docMk/>
          <pc:sldMk cId="2189052034" sldId="287"/>
        </pc:sldMkLst>
        <pc:spChg chg="mod">
          <ac:chgData name="Emma  Martin" userId="25f1cb15-a18f-453a-ba1d-898c77789489" providerId="ADAL" clId="{F6A42995-18DA-4F4E-8CB5-584927259BDD}" dt="2019-03-06T09:36:33.619" v="230"/>
          <ac:spMkLst>
            <pc:docMk/>
            <pc:sldMk cId="2189052034" sldId="287"/>
            <ac:spMk id="2" creationId="{7F3E7F99-7F38-407C-8EDA-F8B1CD3A0E39}"/>
          </ac:spMkLst>
        </pc:spChg>
        <pc:spChg chg="mod">
          <ac:chgData name="Emma  Martin" userId="25f1cb15-a18f-453a-ba1d-898c77789489" providerId="ADAL" clId="{F6A42995-18DA-4F4E-8CB5-584927259BDD}" dt="2019-03-06T10:01:09.574" v="490" actId="6549"/>
          <ac:spMkLst>
            <pc:docMk/>
            <pc:sldMk cId="2189052034" sldId="287"/>
            <ac:spMk id="3" creationId="{8ABB7B1D-E08F-4A6B-8C13-6BBA26009C4F}"/>
          </ac:spMkLst>
        </pc:spChg>
        <pc:picChg chg="add mod">
          <ac:chgData name="Emma  Martin" userId="25f1cb15-a18f-453a-ba1d-898c77789489" providerId="ADAL" clId="{F6A42995-18DA-4F4E-8CB5-584927259BDD}" dt="2019-03-06T10:01:12.268" v="491" actId="14100"/>
          <ac:picMkLst>
            <pc:docMk/>
            <pc:sldMk cId="2189052034" sldId="287"/>
            <ac:picMk id="4" creationId="{257584ED-68E2-434E-A08C-64F2189B7393}"/>
          </ac:picMkLst>
        </pc:picChg>
      </pc:sldChg>
      <pc:sldChg chg="modSp add">
        <pc:chgData name="Emma  Martin" userId="25f1cb15-a18f-453a-ba1d-898c77789489" providerId="ADAL" clId="{F6A42995-18DA-4F4E-8CB5-584927259BDD}" dt="2019-03-06T09:37:52.232" v="248" actId="20577"/>
        <pc:sldMkLst>
          <pc:docMk/>
          <pc:sldMk cId="1350952153" sldId="288"/>
        </pc:sldMkLst>
        <pc:spChg chg="mod">
          <ac:chgData name="Emma  Martin" userId="25f1cb15-a18f-453a-ba1d-898c77789489" providerId="ADAL" clId="{F6A42995-18DA-4F4E-8CB5-584927259BDD}" dt="2019-03-06T09:37:52.232" v="248" actId="20577"/>
          <ac:spMkLst>
            <pc:docMk/>
            <pc:sldMk cId="1350952153" sldId="288"/>
            <ac:spMk id="3" creationId="{8ABB7B1D-E08F-4A6B-8C13-6BBA26009C4F}"/>
          </ac:spMkLst>
        </pc:spChg>
      </pc:sldChg>
      <pc:sldChg chg="addSp delSp modSp add">
        <pc:chgData name="Emma  Martin" userId="25f1cb15-a18f-453a-ba1d-898c77789489" providerId="ADAL" clId="{F6A42995-18DA-4F4E-8CB5-584927259BDD}" dt="2019-03-06T09:51:33.077" v="393" actId="14100"/>
        <pc:sldMkLst>
          <pc:docMk/>
          <pc:sldMk cId="1801992687" sldId="289"/>
        </pc:sldMkLst>
        <pc:spChg chg="mod">
          <ac:chgData name="Emma  Martin" userId="25f1cb15-a18f-453a-ba1d-898c77789489" providerId="ADAL" clId="{F6A42995-18DA-4F4E-8CB5-584927259BDD}" dt="2019-03-06T09:38:09.451" v="260" actId="20577"/>
          <ac:spMkLst>
            <pc:docMk/>
            <pc:sldMk cId="1801992687" sldId="289"/>
            <ac:spMk id="2" creationId="{8B5AA7C8-B6E6-46B1-A77C-3F46ECC2CA77}"/>
          </ac:spMkLst>
        </pc:spChg>
        <pc:spChg chg="mod">
          <ac:chgData name="Emma  Martin" userId="25f1cb15-a18f-453a-ba1d-898c77789489" providerId="ADAL" clId="{F6A42995-18DA-4F4E-8CB5-584927259BDD}" dt="2019-03-06T09:38:47.660" v="272" actId="6549"/>
          <ac:spMkLst>
            <pc:docMk/>
            <pc:sldMk cId="1801992687" sldId="289"/>
            <ac:spMk id="3" creationId="{33272C56-C9F3-4B98-BDBA-8B9B9F378ED2}"/>
          </ac:spMkLst>
        </pc:spChg>
        <pc:spChg chg="add del">
          <ac:chgData name="Emma  Martin" userId="25f1cb15-a18f-453a-ba1d-898c77789489" providerId="ADAL" clId="{F6A42995-18DA-4F4E-8CB5-584927259BDD}" dt="2019-03-06T09:38:19.563" v="262"/>
          <ac:spMkLst>
            <pc:docMk/>
            <pc:sldMk cId="1801992687" sldId="289"/>
            <ac:spMk id="4" creationId="{2095ED55-4BED-406B-9598-DBD3B6C9F284}"/>
          </ac:spMkLst>
        </pc:spChg>
        <pc:picChg chg="add del">
          <ac:chgData name="Emma  Martin" userId="25f1cb15-a18f-453a-ba1d-898c77789489" providerId="ADAL" clId="{F6A42995-18DA-4F4E-8CB5-584927259BDD}" dt="2019-03-06T09:38:19.563" v="262"/>
          <ac:picMkLst>
            <pc:docMk/>
            <pc:sldMk cId="1801992687" sldId="289"/>
            <ac:picMk id="2050" creationId="{E95B3BC3-8A07-4458-A950-AD0E137D8928}"/>
          </ac:picMkLst>
        </pc:picChg>
        <pc:picChg chg="add mod">
          <ac:chgData name="Emma  Martin" userId="25f1cb15-a18f-453a-ba1d-898c77789489" providerId="ADAL" clId="{F6A42995-18DA-4F4E-8CB5-584927259BDD}" dt="2019-03-06T09:51:33.077" v="393" actId="14100"/>
          <ac:picMkLst>
            <pc:docMk/>
            <pc:sldMk cId="1801992687" sldId="289"/>
            <ac:picMk id="2052" creationId="{A5F598BC-9D82-4E42-9842-72E8995780BA}"/>
          </ac:picMkLst>
        </pc:picChg>
      </pc:sldChg>
      <pc:sldChg chg="modSp add">
        <pc:chgData name="Emma  Martin" userId="25f1cb15-a18f-453a-ba1d-898c77789489" providerId="ADAL" clId="{F6A42995-18DA-4F4E-8CB5-584927259BDD}" dt="2019-03-06T09:39:21.779" v="287" actId="20577"/>
        <pc:sldMkLst>
          <pc:docMk/>
          <pc:sldMk cId="4128531258" sldId="290"/>
        </pc:sldMkLst>
        <pc:spChg chg="mod">
          <ac:chgData name="Emma  Martin" userId="25f1cb15-a18f-453a-ba1d-898c77789489" providerId="ADAL" clId="{F6A42995-18DA-4F4E-8CB5-584927259BDD}" dt="2019-03-06T09:39:21.779" v="287" actId="20577"/>
          <ac:spMkLst>
            <pc:docMk/>
            <pc:sldMk cId="4128531258" sldId="290"/>
            <ac:spMk id="3" creationId="{33272C56-C9F3-4B98-BDBA-8B9B9F378ED2}"/>
          </ac:spMkLst>
        </pc:spChg>
      </pc:sldChg>
      <pc:sldChg chg="modSp add">
        <pc:chgData name="Emma  Martin" userId="25f1cb15-a18f-453a-ba1d-898c77789489" providerId="ADAL" clId="{F6A42995-18DA-4F4E-8CB5-584927259BDD}" dt="2019-03-06T09:44:47.472" v="352"/>
        <pc:sldMkLst>
          <pc:docMk/>
          <pc:sldMk cId="3488504982" sldId="291"/>
        </pc:sldMkLst>
        <pc:spChg chg="mod">
          <ac:chgData name="Emma  Martin" userId="25f1cb15-a18f-453a-ba1d-898c77789489" providerId="ADAL" clId="{F6A42995-18DA-4F4E-8CB5-584927259BDD}" dt="2019-03-06T09:39:33.813" v="298" actId="20577"/>
          <ac:spMkLst>
            <pc:docMk/>
            <pc:sldMk cId="3488504982" sldId="291"/>
            <ac:spMk id="2" creationId="{5F4CBE81-C18B-4848-B385-4E45D3EB511D}"/>
          </ac:spMkLst>
        </pc:spChg>
        <pc:spChg chg="mod">
          <ac:chgData name="Emma  Martin" userId="25f1cb15-a18f-453a-ba1d-898c77789489" providerId="ADAL" clId="{F6A42995-18DA-4F4E-8CB5-584927259BDD}" dt="2019-03-06T09:44:47.472" v="352"/>
          <ac:spMkLst>
            <pc:docMk/>
            <pc:sldMk cId="3488504982" sldId="291"/>
            <ac:spMk id="3" creationId="{7C040FF5-C013-48CA-90A1-6BBDEA6037E5}"/>
          </ac:spMkLst>
        </pc:spChg>
      </pc:sldChg>
      <pc:sldChg chg="addSp delSp modSp add del">
        <pc:chgData name="Emma  Martin" userId="25f1cb15-a18f-453a-ba1d-898c77789489" providerId="ADAL" clId="{F6A42995-18DA-4F4E-8CB5-584927259BDD}" dt="2019-03-06T09:45:08.979" v="357" actId="2696"/>
        <pc:sldMkLst>
          <pc:docMk/>
          <pc:sldMk cId="341455779" sldId="292"/>
        </pc:sldMkLst>
        <pc:spChg chg="mod">
          <ac:chgData name="Emma  Martin" userId="25f1cb15-a18f-453a-ba1d-898c77789489" providerId="ADAL" clId="{F6A42995-18DA-4F4E-8CB5-584927259BDD}" dt="2019-03-06T09:44:52.327" v="353"/>
          <ac:spMkLst>
            <pc:docMk/>
            <pc:sldMk cId="341455779" sldId="292"/>
            <ac:spMk id="3" creationId="{7C040FF5-C013-48CA-90A1-6BBDEA6037E5}"/>
          </ac:spMkLst>
        </pc:spChg>
        <pc:picChg chg="add del mod modCrop">
          <ac:chgData name="Emma  Martin" userId="25f1cb15-a18f-453a-ba1d-898c77789489" providerId="ADAL" clId="{F6A42995-18DA-4F4E-8CB5-584927259BDD}" dt="2019-03-06T09:45:05.586" v="356"/>
          <ac:picMkLst>
            <pc:docMk/>
            <pc:sldMk cId="341455779" sldId="292"/>
            <ac:picMk id="4" creationId="{FA8923D1-3499-47BB-8C81-A16C4FB39720}"/>
          </ac:picMkLst>
        </pc:picChg>
      </pc:sldChg>
      <pc:sldChg chg="addSp modSp add">
        <pc:chgData name="Emma  Martin" userId="25f1cb15-a18f-453a-ba1d-898c77789489" providerId="ADAL" clId="{F6A42995-18DA-4F4E-8CB5-584927259BDD}" dt="2019-03-06T09:46:32.508" v="374" actId="14100"/>
        <pc:sldMkLst>
          <pc:docMk/>
          <pc:sldMk cId="975074801" sldId="293"/>
        </pc:sldMkLst>
        <pc:spChg chg="mod">
          <ac:chgData name="Emma  Martin" userId="25f1cb15-a18f-453a-ba1d-898c77789489" providerId="ADAL" clId="{F6A42995-18DA-4F4E-8CB5-584927259BDD}" dt="2019-03-06T09:45:34.270" v="360"/>
          <ac:spMkLst>
            <pc:docMk/>
            <pc:sldMk cId="975074801" sldId="293"/>
            <ac:spMk id="3" creationId="{7C040FF5-C013-48CA-90A1-6BBDEA6037E5}"/>
          </ac:spMkLst>
        </pc:spChg>
        <pc:spChg chg="add mod">
          <ac:chgData name="Emma  Martin" userId="25f1cb15-a18f-453a-ba1d-898c77789489" providerId="ADAL" clId="{F6A42995-18DA-4F4E-8CB5-584927259BDD}" dt="2019-03-06T09:46:32.508" v="374" actId="14100"/>
          <ac:spMkLst>
            <pc:docMk/>
            <pc:sldMk cId="975074801" sldId="293"/>
            <ac:spMk id="4" creationId="{F19306C0-2995-4F1C-A1A0-DD9D72764D88}"/>
          </ac:spMkLst>
        </pc:spChg>
        <pc:picChg chg="add mod modCrop">
          <ac:chgData name="Emma  Martin" userId="25f1cb15-a18f-453a-ba1d-898c77789489" providerId="ADAL" clId="{F6A42995-18DA-4F4E-8CB5-584927259BDD}" dt="2019-03-06T09:46:09.459" v="368" actId="14100"/>
          <ac:picMkLst>
            <pc:docMk/>
            <pc:sldMk cId="975074801" sldId="293"/>
            <ac:picMk id="3074" creationId="{DC8F206B-B728-43B6-90FC-CA740F47C862}"/>
          </ac:picMkLst>
        </pc:picChg>
      </pc:sldChg>
      <pc:sldChg chg="modSp add">
        <pc:chgData name="Emma  Martin" userId="25f1cb15-a18f-453a-ba1d-898c77789489" providerId="ADAL" clId="{F6A42995-18DA-4F4E-8CB5-584927259BDD}" dt="2019-03-06T09:43:00.823" v="344" actId="12"/>
        <pc:sldMkLst>
          <pc:docMk/>
          <pc:sldMk cId="760753995" sldId="294"/>
        </pc:sldMkLst>
        <pc:spChg chg="mod">
          <ac:chgData name="Emma  Martin" userId="25f1cb15-a18f-453a-ba1d-898c77789489" providerId="ADAL" clId="{F6A42995-18DA-4F4E-8CB5-584927259BDD}" dt="2019-03-06T09:43:00.823" v="344" actId="12"/>
          <ac:spMkLst>
            <pc:docMk/>
            <pc:sldMk cId="760753995" sldId="294"/>
            <ac:spMk id="3" creationId="{7C040FF5-C013-48CA-90A1-6BBDEA6037E5}"/>
          </ac:spMkLst>
        </pc:spChg>
      </pc:sldChg>
      <pc:sldChg chg="addSp modSp add">
        <pc:chgData name="Emma  Martin" userId="25f1cb15-a18f-453a-ba1d-898c77789489" providerId="ADAL" clId="{F6A42995-18DA-4F4E-8CB5-584927259BDD}" dt="2019-03-06T09:46:59.740" v="380" actId="14100"/>
        <pc:sldMkLst>
          <pc:docMk/>
          <pc:sldMk cId="565862427" sldId="295"/>
        </pc:sldMkLst>
        <pc:spChg chg="mod">
          <ac:chgData name="Emma  Martin" userId="25f1cb15-a18f-453a-ba1d-898c77789489" providerId="ADAL" clId="{F6A42995-18DA-4F4E-8CB5-584927259BDD}" dt="2019-03-06T09:46:51.076" v="378" actId="255"/>
          <ac:spMkLst>
            <pc:docMk/>
            <pc:sldMk cId="565862427" sldId="295"/>
            <ac:spMk id="3" creationId="{7C040FF5-C013-48CA-90A1-6BBDEA6037E5}"/>
          </ac:spMkLst>
        </pc:spChg>
        <pc:picChg chg="add mod">
          <ac:chgData name="Emma  Martin" userId="25f1cb15-a18f-453a-ba1d-898c77789489" providerId="ADAL" clId="{F6A42995-18DA-4F4E-8CB5-584927259BDD}" dt="2019-03-06T09:46:59.740" v="380" actId="14100"/>
          <ac:picMkLst>
            <pc:docMk/>
            <pc:sldMk cId="565862427" sldId="295"/>
            <ac:picMk id="4" creationId="{8402FB30-0BFF-4856-B338-C50B68A997EE}"/>
          </ac:picMkLst>
        </pc:picChg>
      </pc:sldChg>
    </pc:docChg>
  </pc:docChgLst>
  <pc:docChgLst>
    <pc:chgData name="Emma Martin" userId="25f1cb15-a18f-453a-ba1d-898c77789489" providerId="ADAL" clId="{2B2642C4-9BDD-406F-987C-AE82E9032189}"/>
    <pc:docChg chg="modSld">
      <pc:chgData name="Emma Martin" userId="25f1cb15-a18f-453a-ba1d-898c77789489" providerId="ADAL" clId="{2B2642C4-9BDD-406F-987C-AE82E9032189}" dt="2020-04-23T09:14:17.728" v="4" actId="20577"/>
      <pc:docMkLst>
        <pc:docMk/>
      </pc:docMkLst>
      <pc:sldChg chg="modSp">
        <pc:chgData name="Emma Martin" userId="25f1cb15-a18f-453a-ba1d-898c77789489" providerId="ADAL" clId="{2B2642C4-9BDD-406F-987C-AE82E9032189}" dt="2020-04-23T09:14:17.728" v="4" actId="20577"/>
        <pc:sldMkLst>
          <pc:docMk/>
          <pc:sldMk cId="1801992687" sldId="289"/>
        </pc:sldMkLst>
        <pc:spChg chg="mod">
          <ac:chgData name="Emma Martin" userId="25f1cb15-a18f-453a-ba1d-898c77789489" providerId="ADAL" clId="{2B2642C4-9BDD-406F-987C-AE82E9032189}" dt="2020-04-23T09:14:17.728" v="4" actId="20577"/>
          <ac:spMkLst>
            <pc:docMk/>
            <pc:sldMk cId="1801992687" sldId="289"/>
            <ac:spMk id="3" creationId="{33272C56-C9F3-4B98-BDBA-8B9B9F378E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C1DC9-689B-4B47-A5AB-A0D2D2919078}" type="datetimeFigureOut">
              <a:rPr lang="en-GB" smtClean="0"/>
              <a:t>23/04/2020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E97FC-8D9A-4E97-972D-472004DD96EA}" type="slidenum">
              <a:rPr lang="en-GB" smtClean="0"/>
              <a:t>‹#›</a:t>
            </a:fld>
            <a:endParaRPr lang="en-GB"/>
          </a:p>
        </p:txBody>
      </p:sp>
    </p:spTree>
    <p:extLst>
      <p:ext uri="{BB962C8B-B14F-4D97-AF65-F5344CB8AC3E}">
        <p14:creationId xmlns:p14="http://schemas.microsoft.com/office/powerpoint/2010/main" val="139039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310070"/>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172325A-9262-4560-8105-679D99EA9E1C}" type="slidenum">
              <a:rPr lang="en-GB"/>
              <a:pPr/>
              <a:t>‹#›</a:t>
            </a:fld>
            <a:endParaRPr lang="en-GB"/>
          </a:p>
        </p:txBody>
      </p:sp>
      <p:pic>
        <p:nvPicPr>
          <p:cNvPr id="8" name="Picture 7">
            <a:extLst>
              <a:ext uri="{FF2B5EF4-FFF2-40B4-BE49-F238E27FC236}">
                <a16:creationId xmlns:a16="http://schemas.microsoft.com/office/drawing/2014/main" id="{C2E09D14-5D12-45F0-86B0-290DE13AB5F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00437" y="0"/>
            <a:ext cx="2143125" cy="2143125"/>
          </a:xfrm>
          <a:prstGeom prst="rect">
            <a:avLst/>
          </a:prstGeom>
        </p:spPr>
      </p:pic>
    </p:spTree>
    <p:extLst>
      <p:ext uri="{BB962C8B-B14F-4D97-AF65-F5344CB8AC3E}">
        <p14:creationId xmlns:p14="http://schemas.microsoft.com/office/powerpoint/2010/main" val="14656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87F9E3D-E61C-418D-AD3A-57D5E3664938}" type="slidenum">
              <a:rPr lang="en-GB"/>
              <a:pPr/>
              <a:t>‹#›</a:t>
            </a:fld>
            <a:endParaRPr lang="en-GB"/>
          </a:p>
        </p:txBody>
      </p:sp>
    </p:spTree>
    <p:extLst>
      <p:ext uri="{BB962C8B-B14F-4D97-AF65-F5344CB8AC3E}">
        <p14:creationId xmlns:p14="http://schemas.microsoft.com/office/powerpoint/2010/main" val="199002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8DB2E45-BA9F-4E1E-8946-2E947183554D}" type="slidenum">
              <a:rPr lang="en-GB"/>
              <a:pPr/>
              <a:t>‹#›</a:t>
            </a:fld>
            <a:endParaRPr lang="en-GB"/>
          </a:p>
        </p:txBody>
      </p:sp>
    </p:spTree>
    <p:extLst>
      <p:ext uri="{BB962C8B-B14F-4D97-AF65-F5344CB8AC3E}">
        <p14:creationId xmlns:p14="http://schemas.microsoft.com/office/powerpoint/2010/main" val="82703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008112"/>
          </a:xfrm>
        </p:spPr>
        <p:txBody>
          <a:bodyPr>
            <a:normAutofit/>
          </a:bodyPr>
          <a:lstStyle>
            <a:lvl1pPr>
              <a:defRPr sz="4800"/>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404F5226-8981-42ED-BCAA-999A180161F0}" type="datetimeFigureOut">
              <a:rPr lang="en-GB" smtClean="0"/>
              <a:t>23/04/2020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DA4C76-A44D-4A8A-93D7-2DF0E5C327FA}" type="slidenum">
              <a:rPr lang="en-GB" smtClean="0"/>
              <a:t>‹#›</a:t>
            </a:fld>
            <a:endParaRPr lang="en-GB"/>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139952" y="116632"/>
            <a:ext cx="937460" cy="1052736"/>
          </a:xfrm>
          <a:prstGeom prst="rect">
            <a:avLst/>
          </a:prstGeom>
        </p:spPr>
      </p:pic>
    </p:spTree>
    <p:extLst>
      <p:ext uri="{BB962C8B-B14F-4D97-AF65-F5344CB8AC3E}">
        <p14:creationId xmlns:p14="http://schemas.microsoft.com/office/powerpoint/2010/main" val="152025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831652"/>
          </a:xfrm>
        </p:spPr>
        <p:txBody>
          <a:bodyPr/>
          <a:lstStyle>
            <a:lvl1pPr>
              <a:defRPr sz="4000">
                <a:solidFill>
                  <a:srgbClr val="310070"/>
                </a:solidFill>
              </a:defRPr>
            </a:lvl1pPr>
          </a:lstStyle>
          <a:p>
            <a:r>
              <a:rPr lang="en-US" dirty="0"/>
              <a:t>Click to edit Master title style </a:t>
            </a:r>
            <a:endParaRPr lang="en-GB" dirty="0"/>
          </a:p>
        </p:txBody>
      </p:sp>
      <p:sp>
        <p:nvSpPr>
          <p:cNvPr id="3" name="Content Placeholder 2"/>
          <p:cNvSpPr>
            <a:spLocks noGrp="1"/>
          </p:cNvSpPr>
          <p:nvPr>
            <p:ph idx="1"/>
          </p:nvPr>
        </p:nvSpPr>
        <p:spPr>
          <a:xfrm>
            <a:off x="457200" y="1196752"/>
            <a:ext cx="8229600" cy="5661248"/>
          </a:xfrm>
        </p:spPr>
        <p:txBody>
          <a:bodyPr/>
          <a:lstStyle>
            <a:lvl1pPr marL="0" indent="0">
              <a:buNone/>
              <a:defRPr>
                <a:solidFill>
                  <a:srgbClr val="310070"/>
                </a:solidFill>
              </a:defRPr>
            </a:lvl1pPr>
            <a:lvl2pPr marL="914400" indent="-457200">
              <a:buFont typeface="Arial" panose="020B0604020202020204" pitchFamily="34" charset="0"/>
              <a:buChar char="•"/>
              <a:defRPr>
                <a:solidFill>
                  <a:srgbClr val="310070"/>
                </a:solidFill>
              </a:defRPr>
            </a:lvl2pPr>
            <a:lvl3pPr marL="914400" indent="0">
              <a:buNone/>
              <a:defRPr>
                <a:solidFill>
                  <a:srgbClr val="310070"/>
                </a:solidFill>
              </a:defRPr>
            </a:lvl3pPr>
            <a:lvl4pPr marL="1371600" indent="0">
              <a:buNone/>
              <a:defRPr>
                <a:solidFill>
                  <a:srgbClr val="310070"/>
                </a:solidFill>
              </a:defRPr>
            </a:lvl4pPr>
            <a:lvl5pPr marL="1828800" indent="0">
              <a:buNone/>
              <a:defRPr>
                <a:solidFill>
                  <a:srgbClr val="31007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B53B1B1-DDC7-4A6A-B667-FCEE1CA960C1}" type="slidenum">
              <a:rPr lang="en-GB"/>
              <a:pPr/>
              <a:t>‹#›</a:t>
            </a:fld>
            <a:endParaRPr lang="en-GB"/>
          </a:p>
        </p:txBody>
      </p:sp>
      <p:pic>
        <p:nvPicPr>
          <p:cNvPr id="7" name="Picture 6">
            <a:extLst>
              <a:ext uri="{FF2B5EF4-FFF2-40B4-BE49-F238E27FC236}">
                <a16:creationId xmlns:a16="http://schemas.microsoft.com/office/drawing/2014/main" id="{298CAEE2-8DCF-4819-BEA7-1DC39E83D5D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42837" y="1"/>
            <a:ext cx="692696" cy="692696"/>
          </a:xfrm>
          <a:prstGeom prst="rect">
            <a:avLst/>
          </a:prstGeom>
        </p:spPr>
      </p:pic>
    </p:spTree>
    <p:extLst>
      <p:ext uri="{BB962C8B-B14F-4D97-AF65-F5344CB8AC3E}">
        <p14:creationId xmlns:p14="http://schemas.microsoft.com/office/powerpoint/2010/main" val="421515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67FF9B3-47AC-421E-8D6D-A3B4A00EAF9B}" type="slidenum">
              <a:rPr lang="en-GB"/>
              <a:pPr/>
              <a:t>‹#›</a:t>
            </a:fld>
            <a:endParaRPr lang="en-GB"/>
          </a:p>
        </p:txBody>
      </p:sp>
    </p:spTree>
    <p:extLst>
      <p:ext uri="{BB962C8B-B14F-4D97-AF65-F5344CB8AC3E}">
        <p14:creationId xmlns:p14="http://schemas.microsoft.com/office/powerpoint/2010/main" val="195292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9157CD5-5EC7-4C47-9331-149665F7AF2C}" type="slidenum">
              <a:rPr lang="en-GB"/>
              <a:pPr/>
              <a:t>‹#›</a:t>
            </a:fld>
            <a:endParaRPr lang="en-GB"/>
          </a:p>
        </p:txBody>
      </p:sp>
    </p:spTree>
    <p:extLst>
      <p:ext uri="{BB962C8B-B14F-4D97-AF65-F5344CB8AC3E}">
        <p14:creationId xmlns:p14="http://schemas.microsoft.com/office/powerpoint/2010/main" val="129999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9B52A30-CDE7-4C4C-B43C-51C19D61E4B1}" type="slidenum">
              <a:rPr lang="en-GB"/>
              <a:pPr/>
              <a:t>‹#›</a:t>
            </a:fld>
            <a:endParaRPr lang="en-GB"/>
          </a:p>
        </p:txBody>
      </p:sp>
    </p:spTree>
    <p:extLst>
      <p:ext uri="{BB962C8B-B14F-4D97-AF65-F5344CB8AC3E}">
        <p14:creationId xmlns:p14="http://schemas.microsoft.com/office/powerpoint/2010/main" val="352983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72A75C5-EC0E-45BB-A028-D6C994100043}" type="slidenum">
              <a:rPr lang="en-GB"/>
              <a:pPr/>
              <a:t>‹#›</a:t>
            </a:fld>
            <a:endParaRPr lang="en-GB"/>
          </a:p>
        </p:txBody>
      </p:sp>
    </p:spTree>
    <p:extLst>
      <p:ext uri="{BB962C8B-B14F-4D97-AF65-F5344CB8AC3E}">
        <p14:creationId xmlns:p14="http://schemas.microsoft.com/office/powerpoint/2010/main" val="85955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E6AC32EF-817E-4D0C-973D-8488DA5BA0AF}" type="slidenum">
              <a:rPr lang="en-GB"/>
              <a:pPr/>
              <a:t>‹#›</a:t>
            </a:fld>
            <a:endParaRPr lang="en-GB"/>
          </a:p>
        </p:txBody>
      </p:sp>
    </p:spTree>
    <p:extLst>
      <p:ext uri="{BB962C8B-B14F-4D97-AF65-F5344CB8AC3E}">
        <p14:creationId xmlns:p14="http://schemas.microsoft.com/office/powerpoint/2010/main" val="342076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03B1457-469B-4667-BCF4-62710AB1F198}" type="slidenum">
              <a:rPr lang="en-GB"/>
              <a:pPr/>
              <a:t>‹#›</a:t>
            </a:fld>
            <a:endParaRPr lang="en-GB"/>
          </a:p>
        </p:txBody>
      </p:sp>
    </p:spTree>
    <p:extLst>
      <p:ext uri="{BB962C8B-B14F-4D97-AF65-F5344CB8AC3E}">
        <p14:creationId xmlns:p14="http://schemas.microsoft.com/office/powerpoint/2010/main" val="281230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3839928-848C-498B-B930-0B40329AE004}" type="slidenum">
              <a:rPr lang="en-GB"/>
              <a:pPr/>
              <a:t>‹#›</a:t>
            </a:fld>
            <a:endParaRPr lang="en-GB"/>
          </a:p>
        </p:txBody>
      </p:sp>
    </p:spTree>
    <p:extLst>
      <p:ext uri="{BB962C8B-B14F-4D97-AF65-F5344CB8AC3E}">
        <p14:creationId xmlns:p14="http://schemas.microsoft.com/office/powerpoint/2010/main" val="90647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07845E0-30CC-45D9-AD07-9DE41E06CC6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3200">
          <a:solidFill>
            <a:srgbClr val="003399"/>
          </a:solidFill>
          <a:latin typeface="Calibri" pitchFamily="34" charset="0"/>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800">
          <a:solidFill>
            <a:srgbClr val="003399"/>
          </a:solidFill>
          <a:latin typeface="Calibri" pitchFamily="34" charset="0"/>
          <a:ea typeface="+mn-ea"/>
          <a:cs typeface="+mn-cs"/>
        </a:defRPr>
      </a:lvl1pPr>
      <a:lvl2pPr marL="742950" indent="-285750" algn="l" rtl="0" fontAlgn="base">
        <a:spcBef>
          <a:spcPct val="20000"/>
        </a:spcBef>
        <a:spcAft>
          <a:spcPct val="0"/>
        </a:spcAft>
        <a:buChar char="–"/>
        <a:defRPr sz="2800">
          <a:solidFill>
            <a:srgbClr val="003399"/>
          </a:solidFill>
          <a:latin typeface="Calibri" pitchFamily="34" charset="0"/>
        </a:defRPr>
      </a:lvl2pPr>
      <a:lvl3pPr marL="1143000" indent="-228600" algn="l" rtl="0" fontAlgn="base">
        <a:spcBef>
          <a:spcPct val="20000"/>
        </a:spcBef>
        <a:spcAft>
          <a:spcPct val="0"/>
        </a:spcAft>
        <a:buChar char="•"/>
        <a:defRPr sz="2800">
          <a:solidFill>
            <a:srgbClr val="003399"/>
          </a:solidFill>
          <a:latin typeface="Calibri" pitchFamily="34" charset="0"/>
        </a:defRPr>
      </a:lvl3pPr>
      <a:lvl4pPr marL="1600200" indent="-228600" algn="l" rtl="0" fontAlgn="base">
        <a:spcBef>
          <a:spcPct val="20000"/>
        </a:spcBef>
        <a:spcAft>
          <a:spcPct val="0"/>
        </a:spcAft>
        <a:buChar char="–"/>
        <a:defRPr sz="2800">
          <a:solidFill>
            <a:srgbClr val="003399"/>
          </a:solidFill>
          <a:latin typeface="Calibri" pitchFamily="34" charset="0"/>
        </a:defRPr>
      </a:lvl4pPr>
      <a:lvl5pPr marL="2057400" indent="-228600" algn="l" rtl="0" fontAlgn="base">
        <a:spcBef>
          <a:spcPct val="20000"/>
        </a:spcBef>
        <a:spcAft>
          <a:spcPct val="0"/>
        </a:spcAft>
        <a:buChar char="»"/>
        <a:defRPr sz="2800">
          <a:solidFill>
            <a:srgbClr val="003399"/>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sz="5400" dirty="0">
                <a:latin typeface="Calibri" pitchFamily="34" charset="0"/>
              </a:rPr>
              <a:t>Types of Operating System</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3356992"/>
            <a:ext cx="457200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7F99-7F38-407C-8EDA-F8B1CD3A0E39}"/>
              </a:ext>
            </a:extLst>
          </p:cNvPr>
          <p:cNvSpPr>
            <a:spLocks noGrp="1"/>
          </p:cNvSpPr>
          <p:nvPr>
            <p:ph type="title"/>
          </p:nvPr>
        </p:nvSpPr>
        <p:spPr/>
        <p:txBody>
          <a:bodyPr/>
          <a:lstStyle/>
          <a:p>
            <a:r>
              <a:rPr lang="en-GB" dirty="0"/>
              <a:t>Real Time OS</a:t>
            </a:r>
          </a:p>
        </p:txBody>
      </p:sp>
      <p:sp>
        <p:nvSpPr>
          <p:cNvPr id="3" name="Content Placeholder 2">
            <a:extLst>
              <a:ext uri="{FF2B5EF4-FFF2-40B4-BE49-F238E27FC236}">
                <a16:creationId xmlns:a16="http://schemas.microsoft.com/office/drawing/2014/main" id="{8ABB7B1D-E08F-4A6B-8C13-6BBA26009C4F}"/>
              </a:ext>
            </a:extLst>
          </p:cNvPr>
          <p:cNvSpPr>
            <a:spLocks noGrp="1"/>
          </p:cNvSpPr>
          <p:nvPr>
            <p:ph idx="1"/>
          </p:nvPr>
        </p:nvSpPr>
        <p:spPr/>
        <p:txBody>
          <a:bodyPr/>
          <a:lstStyle/>
          <a:p>
            <a:r>
              <a:rPr lang="en-GB" dirty="0"/>
              <a:t>A real type operating system (RTOS) is designed to handle input data </a:t>
            </a:r>
            <a:r>
              <a:rPr lang="en-GB" b="1" i="1" dirty="0"/>
              <a:t>within a guaranteed response time</a:t>
            </a:r>
            <a:r>
              <a:rPr lang="en-GB" dirty="0"/>
              <a:t>(called its latency).</a:t>
            </a:r>
          </a:p>
          <a:p>
            <a:r>
              <a:rPr lang="en-GB" dirty="0"/>
              <a:t>RTOS are appropriate when the OS needs to be able to respond instantly to changes – data is processed </a:t>
            </a:r>
            <a:r>
              <a:rPr lang="en-GB" b="1" dirty="0"/>
              <a:t>immediately</a:t>
            </a:r>
            <a:r>
              <a:rPr lang="en-GB" dirty="0"/>
              <a:t>.</a:t>
            </a:r>
          </a:p>
          <a:p>
            <a:r>
              <a:rPr lang="en-GB" dirty="0"/>
              <a:t>It is specifically designed to be extremely reliable and to have very precise and consistent timings.</a:t>
            </a:r>
          </a:p>
          <a:p>
            <a:r>
              <a:rPr lang="en-GB" dirty="0"/>
              <a:t>If two inputs arrive at the same time, the RTOS programmer is able to set a priority to them, so the most important signals are handled first. </a:t>
            </a:r>
          </a:p>
          <a:p>
            <a:endParaRPr lang="en-GB" dirty="0"/>
          </a:p>
        </p:txBody>
      </p:sp>
      <p:pic>
        <p:nvPicPr>
          <p:cNvPr id="4" name="Picture 3">
            <a:extLst>
              <a:ext uri="{FF2B5EF4-FFF2-40B4-BE49-F238E27FC236}">
                <a16:creationId xmlns:a16="http://schemas.microsoft.com/office/drawing/2014/main" id="{257584ED-68E2-434E-A08C-64F2189B7393}"/>
              </a:ext>
            </a:extLst>
          </p:cNvPr>
          <p:cNvPicPr>
            <a:picLocks noChangeAspect="1"/>
          </p:cNvPicPr>
          <p:nvPr/>
        </p:nvPicPr>
        <p:blipFill>
          <a:blip r:embed="rId2"/>
          <a:stretch>
            <a:fillRect/>
          </a:stretch>
        </p:blipFill>
        <p:spPr>
          <a:xfrm>
            <a:off x="7524328" y="5783300"/>
            <a:ext cx="1619672" cy="1074700"/>
          </a:xfrm>
          <a:prstGeom prst="rect">
            <a:avLst/>
          </a:prstGeom>
        </p:spPr>
      </p:pic>
    </p:spTree>
    <p:extLst>
      <p:ext uri="{BB962C8B-B14F-4D97-AF65-F5344CB8AC3E}">
        <p14:creationId xmlns:p14="http://schemas.microsoft.com/office/powerpoint/2010/main" val="2189052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7F99-7F38-407C-8EDA-F8B1CD3A0E39}"/>
              </a:ext>
            </a:extLst>
          </p:cNvPr>
          <p:cNvSpPr>
            <a:spLocks noGrp="1"/>
          </p:cNvSpPr>
          <p:nvPr>
            <p:ph type="title"/>
          </p:nvPr>
        </p:nvSpPr>
        <p:spPr/>
        <p:txBody>
          <a:bodyPr/>
          <a:lstStyle/>
          <a:p>
            <a:r>
              <a:rPr lang="en-GB" dirty="0"/>
              <a:t>Real Time OS</a:t>
            </a:r>
          </a:p>
        </p:txBody>
      </p:sp>
      <p:sp>
        <p:nvSpPr>
          <p:cNvPr id="3" name="Content Placeholder 2">
            <a:extLst>
              <a:ext uri="{FF2B5EF4-FFF2-40B4-BE49-F238E27FC236}">
                <a16:creationId xmlns:a16="http://schemas.microsoft.com/office/drawing/2014/main" id="{8ABB7B1D-E08F-4A6B-8C13-6BBA26009C4F}"/>
              </a:ext>
            </a:extLst>
          </p:cNvPr>
          <p:cNvSpPr>
            <a:spLocks noGrp="1"/>
          </p:cNvSpPr>
          <p:nvPr>
            <p:ph idx="1"/>
          </p:nvPr>
        </p:nvSpPr>
        <p:spPr/>
        <p:txBody>
          <a:bodyPr/>
          <a:lstStyle/>
          <a:p>
            <a:r>
              <a:rPr lang="en-GB" dirty="0"/>
              <a:t>These features make it suitable for use in:</a:t>
            </a:r>
          </a:p>
          <a:p>
            <a:pPr marL="457200" indent="-457200">
              <a:buFont typeface="Arial" panose="020B0604020202020204" pitchFamily="34" charset="0"/>
              <a:buChar char="•"/>
            </a:pPr>
            <a:r>
              <a:rPr lang="en-GB" dirty="0"/>
              <a:t>Factory production lines where robots need to be controlled with very specific timing</a:t>
            </a:r>
          </a:p>
          <a:p>
            <a:pPr marL="457200" indent="-457200">
              <a:buFont typeface="Arial" panose="020B0604020202020204" pitchFamily="34" charset="0"/>
              <a:buChar char="•"/>
            </a:pPr>
            <a:r>
              <a:rPr lang="en-GB" dirty="0"/>
              <a:t>Car engine management units where thousands of inputs are received per second and responses to the inputs have to be timely</a:t>
            </a:r>
          </a:p>
          <a:p>
            <a:pPr marL="457200" indent="-457200">
              <a:buFont typeface="Arial" panose="020B0604020202020204" pitchFamily="34" charset="0"/>
              <a:buChar char="•"/>
            </a:pPr>
            <a:r>
              <a:rPr lang="en-GB" dirty="0"/>
              <a:t>The Mars Rover has a RTOS to handle all its sensor data.</a:t>
            </a:r>
          </a:p>
          <a:p>
            <a:pPr marL="457200" indent="-457200">
              <a:buFont typeface="Arial" panose="020B0604020202020204" pitchFamily="34" charset="0"/>
              <a:buChar char="•"/>
            </a:pPr>
            <a:r>
              <a:rPr lang="en-GB" dirty="0"/>
              <a:t>A washing machine will have an RTOS to handle the wash cycle properly</a:t>
            </a:r>
          </a:p>
          <a:p>
            <a:endParaRPr lang="en-GB" dirty="0"/>
          </a:p>
        </p:txBody>
      </p:sp>
    </p:spTree>
    <p:extLst>
      <p:ext uri="{BB962C8B-B14F-4D97-AF65-F5344CB8AC3E}">
        <p14:creationId xmlns:p14="http://schemas.microsoft.com/office/powerpoint/2010/main" val="135095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A7C8-B6E6-46B1-A77C-3F46ECC2CA77}"/>
              </a:ext>
            </a:extLst>
          </p:cNvPr>
          <p:cNvSpPr>
            <a:spLocks noGrp="1"/>
          </p:cNvSpPr>
          <p:nvPr>
            <p:ph type="title"/>
          </p:nvPr>
        </p:nvSpPr>
        <p:spPr/>
        <p:txBody>
          <a:bodyPr/>
          <a:lstStyle/>
          <a:p>
            <a:r>
              <a:rPr lang="en-GB" dirty="0"/>
              <a:t>Embedded OS</a:t>
            </a:r>
          </a:p>
        </p:txBody>
      </p:sp>
      <p:sp>
        <p:nvSpPr>
          <p:cNvPr id="3" name="Content Placeholder 2">
            <a:extLst>
              <a:ext uri="{FF2B5EF4-FFF2-40B4-BE49-F238E27FC236}">
                <a16:creationId xmlns:a16="http://schemas.microsoft.com/office/drawing/2014/main" id="{33272C56-C9F3-4B98-BDBA-8B9B9F378ED2}"/>
              </a:ext>
            </a:extLst>
          </p:cNvPr>
          <p:cNvSpPr>
            <a:spLocks noGrp="1"/>
          </p:cNvSpPr>
          <p:nvPr>
            <p:ph idx="1"/>
          </p:nvPr>
        </p:nvSpPr>
        <p:spPr/>
        <p:txBody>
          <a:bodyPr/>
          <a:lstStyle/>
          <a:p>
            <a:r>
              <a:rPr lang="en-GB" dirty="0"/>
              <a:t>Many types of electronic equipment contain a computer to control their operation e.g.</a:t>
            </a:r>
          </a:p>
          <a:p>
            <a:pPr marL="457200" indent="-457200">
              <a:buFont typeface="Arial" panose="020B0604020202020204" pitchFamily="34" charset="0"/>
              <a:buChar char="•"/>
            </a:pPr>
            <a:r>
              <a:rPr lang="en-GB" dirty="0"/>
              <a:t>Cash machines (ATM)</a:t>
            </a:r>
          </a:p>
          <a:p>
            <a:pPr marL="457200" indent="-457200">
              <a:buFont typeface="Arial" panose="020B0604020202020204" pitchFamily="34" charset="0"/>
              <a:buChar char="•"/>
            </a:pPr>
            <a:r>
              <a:rPr lang="en-GB" dirty="0"/>
              <a:t>Cars</a:t>
            </a:r>
          </a:p>
          <a:p>
            <a:pPr marL="457200" indent="-457200">
              <a:buFont typeface="Arial" panose="020B0604020202020204" pitchFamily="34" charset="0"/>
              <a:buChar char="•"/>
            </a:pPr>
            <a:r>
              <a:rPr lang="en-GB" dirty="0"/>
              <a:t>Smart television</a:t>
            </a:r>
          </a:p>
          <a:p>
            <a:pPr marL="457200" indent="-457200">
              <a:buFont typeface="Arial" panose="020B0604020202020204" pitchFamily="34" charset="0"/>
              <a:buChar char="•"/>
            </a:pPr>
            <a:r>
              <a:rPr lang="en-GB" dirty="0"/>
              <a:t>Industrial control equipment</a:t>
            </a:r>
          </a:p>
          <a:p>
            <a:pPr marL="457200" indent="-457200">
              <a:buFont typeface="Arial" panose="020B0604020202020204" pitchFamily="34" charset="0"/>
              <a:buChar char="•"/>
            </a:pPr>
            <a:r>
              <a:rPr lang="en-GB" dirty="0"/>
              <a:t>DVD players</a:t>
            </a:r>
          </a:p>
          <a:p>
            <a:pPr marL="457200" indent="-457200">
              <a:buFont typeface="Arial" panose="020B0604020202020204" pitchFamily="34" charset="0"/>
              <a:buChar char="•"/>
            </a:pPr>
            <a:r>
              <a:rPr lang="en-GB" dirty="0"/>
              <a:t>Satellite set top boxes</a:t>
            </a:r>
          </a:p>
          <a:p>
            <a:r>
              <a:rPr lang="en-GB" dirty="0"/>
              <a:t>The operating system on such a computer is called an embedded operating system.</a:t>
            </a:r>
          </a:p>
        </p:txBody>
      </p:sp>
      <p:pic>
        <p:nvPicPr>
          <p:cNvPr id="2052" name="Picture 4" descr="Related image">
            <a:extLst>
              <a:ext uri="{FF2B5EF4-FFF2-40B4-BE49-F238E27FC236}">
                <a16:creationId xmlns:a16="http://schemas.microsoft.com/office/drawing/2014/main" id="{A5F598BC-9D82-4E42-9842-72E899578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204863"/>
            <a:ext cx="3060401" cy="306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992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A7C8-B6E6-46B1-A77C-3F46ECC2CA77}"/>
              </a:ext>
            </a:extLst>
          </p:cNvPr>
          <p:cNvSpPr>
            <a:spLocks noGrp="1"/>
          </p:cNvSpPr>
          <p:nvPr>
            <p:ph type="title"/>
          </p:nvPr>
        </p:nvSpPr>
        <p:spPr/>
        <p:txBody>
          <a:bodyPr/>
          <a:lstStyle/>
          <a:p>
            <a:r>
              <a:rPr lang="en-GB" dirty="0"/>
              <a:t>Embedded OS</a:t>
            </a:r>
          </a:p>
        </p:txBody>
      </p:sp>
      <p:sp>
        <p:nvSpPr>
          <p:cNvPr id="3" name="Content Placeholder 2">
            <a:extLst>
              <a:ext uri="{FF2B5EF4-FFF2-40B4-BE49-F238E27FC236}">
                <a16:creationId xmlns:a16="http://schemas.microsoft.com/office/drawing/2014/main" id="{33272C56-C9F3-4B98-BDBA-8B9B9F378ED2}"/>
              </a:ext>
            </a:extLst>
          </p:cNvPr>
          <p:cNvSpPr>
            <a:spLocks noGrp="1"/>
          </p:cNvSpPr>
          <p:nvPr>
            <p:ph idx="1"/>
          </p:nvPr>
        </p:nvSpPr>
        <p:spPr/>
        <p:txBody>
          <a:bodyPr/>
          <a:lstStyle/>
          <a:p>
            <a:r>
              <a:rPr lang="en-GB" dirty="0"/>
              <a:t>The embedded computer hardware is designed to handle a specific task on a specific system hardware.</a:t>
            </a:r>
          </a:p>
          <a:p>
            <a:r>
              <a:rPr lang="en-GB" dirty="0"/>
              <a:t>For example the embedded OS inside a satellite-TV set top box has a very different task to an ATM and it will be carefully coded to be as efficient as possible for the needs of that task.</a:t>
            </a:r>
          </a:p>
          <a:p>
            <a:r>
              <a:rPr lang="en-GB" dirty="0"/>
              <a:t>An embedded operating system may need to work in real time in order to respond to its input within a set time - if so, it would be an embedded real time operating system.</a:t>
            </a:r>
          </a:p>
          <a:p>
            <a:r>
              <a:rPr lang="en-GB" dirty="0"/>
              <a:t>Embedded operating systems do not generally multi-task as they usually have a single job to perform.</a:t>
            </a:r>
          </a:p>
        </p:txBody>
      </p:sp>
    </p:spTree>
    <p:extLst>
      <p:ext uri="{BB962C8B-B14F-4D97-AF65-F5344CB8AC3E}">
        <p14:creationId xmlns:p14="http://schemas.microsoft.com/office/powerpoint/2010/main" val="412853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BE81-C18B-4848-B385-4E45D3EB511D}"/>
              </a:ext>
            </a:extLst>
          </p:cNvPr>
          <p:cNvSpPr>
            <a:spLocks noGrp="1"/>
          </p:cNvSpPr>
          <p:nvPr>
            <p:ph type="title"/>
          </p:nvPr>
        </p:nvSpPr>
        <p:spPr/>
        <p:txBody>
          <a:bodyPr/>
          <a:lstStyle/>
          <a:p>
            <a:r>
              <a:rPr lang="en-GB" dirty="0"/>
              <a:t>Batch OS</a:t>
            </a:r>
          </a:p>
        </p:txBody>
      </p:sp>
      <p:sp>
        <p:nvSpPr>
          <p:cNvPr id="3" name="Content Placeholder 2">
            <a:extLst>
              <a:ext uri="{FF2B5EF4-FFF2-40B4-BE49-F238E27FC236}">
                <a16:creationId xmlns:a16="http://schemas.microsoft.com/office/drawing/2014/main" id="{7C040FF5-C013-48CA-90A1-6BBDEA6037E5}"/>
              </a:ext>
            </a:extLst>
          </p:cNvPr>
          <p:cNvSpPr>
            <a:spLocks noGrp="1"/>
          </p:cNvSpPr>
          <p:nvPr>
            <p:ph idx="1"/>
          </p:nvPr>
        </p:nvSpPr>
        <p:spPr/>
        <p:txBody>
          <a:bodyPr/>
          <a:lstStyle/>
          <a:p>
            <a:r>
              <a:rPr lang="en-GB" dirty="0"/>
              <a:t>A 'batch' is the name given to the task of doing the same job over and over again, the only difference being the input data presented for each iteration of the job and perhaps the output file.</a:t>
            </a:r>
          </a:p>
          <a:p>
            <a:r>
              <a:rPr lang="en-GB" dirty="0"/>
              <a:t>This kind of operating system requirement is common on a mainframe computer that was purchased specifically with massive repetitive data processing in mind. </a:t>
            </a:r>
          </a:p>
          <a:p>
            <a:r>
              <a:rPr lang="en-GB" dirty="0"/>
              <a:t>E.g. a mainframe set up to process 30 million pension statements, each one calculated for a specific customer.</a:t>
            </a:r>
          </a:p>
          <a:p>
            <a:endParaRPr lang="en-GB" dirty="0"/>
          </a:p>
        </p:txBody>
      </p:sp>
    </p:spTree>
    <p:extLst>
      <p:ext uri="{BB962C8B-B14F-4D97-AF65-F5344CB8AC3E}">
        <p14:creationId xmlns:p14="http://schemas.microsoft.com/office/powerpoint/2010/main" val="348850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BE81-C18B-4848-B385-4E45D3EB511D}"/>
              </a:ext>
            </a:extLst>
          </p:cNvPr>
          <p:cNvSpPr>
            <a:spLocks noGrp="1"/>
          </p:cNvSpPr>
          <p:nvPr>
            <p:ph type="title"/>
          </p:nvPr>
        </p:nvSpPr>
        <p:spPr/>
        <p:txBody>
          <a:bodyPr/>
          <a:lstStyle/>
          <a:p>
            <a:r>
              <a:rPr lang="en-GB" dirty="0"/>
              <a:t>Batch OS</a:t>
            </a:r>
          </a:p>
        </p:txBody>
      </p:sp>
      <p:sp>
        <p:nvSpPr>
          <p:cNvPr id="3" name="Content Placeholder 2">
            <a:extLst>
              <a:ext uri="{FF2B5EF4-FFF2-40B4-BE49-F238E27FC236}">
                <a16:creationId xmlns:a16="http://schemas.microsoft.com/office/drawing/2014/main" id="{7C040FF5-C013-48CA-90A1-6BBDEA6037E5}"/>
              </a:ext>
            </a:extLst>
          </p:cNvPr>
          <p:cNvSpPr>
            <a:spLocks noGrp="1"/>
          </p:cNvSpPr>
          <p:nvPr>
            <p:ph idx="1"/>
          </p:nvPr>
        </p:nvSpPr>
        <p:spPr>
          <a:xfrm>
            <a:off x="457200" y="1052736"/>
            <a:ext cx="8229600" cy="5661248"/>
          </a:xfrm>
        </p:spPr>
        <p:txBody>
          <a:bodyPr/>
          <a:lstStyle/>
          <a:p>
            <a:r>
              <a:rPr lang="en-GB" dirty="0"/>
              <a:t>A batch job does not need any intervention by a person once the initial commands are set up.</a:t>
            </a:r>
          </a:p>
          <a:p>
            <a:r>
              <a:rPr lang="en-GB" dirty="0"/>
              <a:t>Setting up a batch job is a bit like filling out a form, with specific details needing to be provided. Details include:</a:t>
            </a:r>
          </a:p>
        </p:txBody>
      </p:sp>
      <p:sp>
        <p:nvSpPr>
          <p:cNvPr id="4" name="Rectangle 3">
            <a:extLst>
              <a:ext uri="{FF2B5EF4-FFF2-40B4-BE49-F238E27FC236}">
                <a16:creationId xmlns:a16="http://schemas.microsoft.com/office/drawing/2014/main" id="{F19306C0-2995-4F1C-A1A0-DD9D72764D88}"/>
              </a:ext>
            </a:extLst>
          </p:cNvPr>
          <p:cNvSpPr/>
          <p:nvPr/>
        </p:nvSpPr>
        <p:spPr>
          <a:xfrm>
            <a:off x="457200" y="3068960"/>
            <a:ext cx="3466728" cy="4228850"/>
          </a:xfrm>
          <a:prstGeom prst="rect">
            <a:avLst/>
          </a:prstGeom>
        </p:spPr>
        <p:txBody>
          <a:bodyPr wrap="square">
            <a:spAutoFit/>
          </a:bodyPr>
          <a:lstStyle/>
          <a:p>
            <a:pPr marL="457200" lvl="0" indent="-457200">
              <a:spcBef>
                <a:spcPct val="20000"/>
              </a:spcBef>
              <a:buFont typeface="Arial" panose="020B0604020202020204" pitchFamily="34" charset="0"/>
              <a:buChar char="•"/>
            </a:pPr>
            <a:r>
              <a:rPr lang="en-GB" sz="2800" kern="0" dirty="0">
                <a:solidFill>
                  <a:srgbClr val="310070"/>
                </a:solidFill>
                <a:latin typeface="Calibri" pitchFamily="34" charset="0"/>
              </a:rPr>
              <a:t>Job Owner</a:t>
            </a:r>
          </a:p>
          <a:p>
            <a:pPr marL="457200" lvl="0" indent="-457200">
              <a:spcBef>
                <a:spcPct val="20000"/>
              </a:spcBef>
              <a:buFont typeface="Arial" panose="020B0604020202020204" pitchFamily="34" charset="0"/>
              <a:buChar char="•"/>
            </a:pPr>
            <a:r>
              <a:rPr lang="en-GB" sz="2800" kern="0" dirty="0">
                <a:solidFill>
                  <a:srgbClr val="310070"/>
                </a:solidFill>
                <a:latin typeface="Calibri" pitchFamily="34" charset="0"/>
              </a:rPr>
              <a:t>Priority of the Job (some jobs are less urgent than others)</a:t>
            </a:r>
          </a:p>
          <a:p>
            <a:pPr marL="457200" indent="-457200">
              <a:spcBef>
                <a:spcPct val="20000"/>
              </a:spcBef>
              <a:buFont typeface="Arial" panose="020B0604020202020204" pitchFamily="34" charset="0"/>
              <a:buChar char="•"/>
            </a:pPr>
            <a:r>
              <a:rPr lang="en-GB" sz="2800" kern="0" dirty="0">
                <a:solidFill>
                  <a:srgbClr val="310070"/>
                </a:solidFill>
                <a:latin typeface="Calibri" pitchFamily="34" charset="0"/>
              </a:rPr>
              <a:t>Data file details (for input and output)</a:t>
            </a:r>
          </a:p>
          <a:p>
            <a:pPr marL="457200" lvl="0" indent="-457200">
              <a:spcBef>
                <a:spcPct val="20000"/>
              </a:spcBef>
              <a:buFont typeface="Arial" panose="020B0604020202020204" pitchFamily="34" charset="0"/>
              <a:buChar char="•"/>
            </a:pPr>
            <a:endParaRPr lang="en-GB" sz="2800" kern="0" dirty="0">
              <a:solidFill>
                <a:srgbClr val="310070"/>
              </a:solidFill>
              <a:latin typeface="Calibri" pitchFamily="34" charset="0"/>
            </a:endParaRPr>
          </a:p>
        </p:txBody>
      </p:sp>
      <p:pic>
        <p:nvPicPr>
          <p:cNvPr id="3074" name="Picture 2" descr="Image result for batch operating system">
            <a:extLst>
              <a:ext uri="{FF2B5EF4-FFF2-40B4-BE49-F238E27FC236}">
                <a16:creationId xmlns:a16="http://schemas.microsoft.com/office/drawing/2014/main" id="{DC8F206B-B728-43B6-90FC-CA740F47C8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8" t="5248"/>
          <a:stretch/>
        </p:blipFill>
        <p:spPr bwMode="auto">
          <a:xfrm>
            <a:off x="3851920" y="3183745"/>
            <a:ext cx="5292080" cy="367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7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BE81-C18B-4848-B385-4E45D3EB511D}"/>
              </a:ext>
            </a:extLst>
          </p:cNvPr>
          <p:cNvSpPr>
            <a:spLocks noGrp="1"/>
          </p:cNvSpPr>
          <p:nvPr>
            <p:ph type="title"/>
          </p:nvPr>
        </p:nvSpPr>
        <p:spPr/>
        <p:txBody>
          <a:bodyPr/>
          <a:lstStyle/>
          <a:p>
            <a:r>
              <a:rPr lang="en-GB" dirty="0"/>
              <a:t>Batch OS</a:t>
            </a:r>
          </a:p>
        </p:txBody>
      </p:sp>
      <p:sp>
        <p:nvSpPr>
          <p:cNvPr id="3" name="Content Placeholder 2">
            <a:extLst>
              <a:ext uri="{FF2B5EF4-FFF2-40B4-BE49-F238E27FC236}">
                <a16:creationId xmlns:a16="http://schemas.microsoft.com/office/drawing/2014/main" id="{7C040FF5-C013-48CA-90A1-6BBDEA6037E5}"/>
              </a:ext>
            </a:extLst>
          </p:cNvPr>
          <p:cNvSpPr>
            <a:spLocks noGrp="1"/>
          </p:cNvSpPr>
          <p:nvPr>
            <p:ph idx="1"/>
          </p:nvPr>
        </p:nvSpPr>
        <p:spPr>
          <a:xfrm>
            <a:off x="457200" y="1052736"/>
            <a:ext cx="8229600" cy="5661248"/>
          </a:xfrm>
        </p:spPr>
        <p:txBody>
          <a:bodyPr/>
          <a:lstStyle/>
          <a:p>
            <a:pPr marL="457200" indent="-457200">
              <a:buFont typeface="Arial" panose="020B0604020202020204" pitchFamily="34" charset="0"/>
              <a:buChar char="•"/>
            </a:pPr>
            <a:r>
              <a:rPr lang="en-GB" dirty="0"/>
              <a:t>How much processor time is allowed for the job (avoids CPU hogging)</a:t>
            </a:r>
          </a:p>
          <a:p>
            <a:pPr marL="457200" indent="-457200">
              <a:buFont typeface="Arial" panose="020B0604020202020204" pitchFamily="34" charset="0"/>
              <a:buChar char="•"/>
            </a:pPr>
            <a:r>
              <a:rPr lang="en-GB" dirty="0"/>
              <a:t>Maximum lines to be printed (avoids infinite printouts)</a:t>
            </a:r>
          </a:p>
          <a:p>
            <a:pPr marL="457200" indent="-457200">
              <a:buFont typeface="Arial" panose="020B0604020202020204" pitchFamily="34" charset="0"/>
              <a:buChar char="•"/>
            </a:pPr>
            <a:r>
              <a:rPr lang="en-GB" dirty="0"/>
              <a:t>What to do if the job fails to run properly (e.g. create a failed jobs report)</a:t>
            </a:r>
          </a:p>
          <a:p>
            <a:pPr marL="457200" indent="-457200">
              <a:buFont typeface="Arial" panose="020B0604020202020204" pitchFamily="34" charset="0"/>
              <a:buChar char="•"/>
            </a:pPr>
            <a:r>
              <a:rPr lang="en-GB" dirty="0"/>
              <a:t>Accounting data (to charge the Job Owner for the batch)</a:t>
            </a:r>
          </a:p>
        </p:txBody>
      </p:sp>
      <p:pic>
        <p:nvPicPr>
          <p:cNvPr id="4" name="Picture 2" descr="Image result for batch operating system">
            <a:extLst>
              <a:ext uri="{FF2B5EF4-FFF2-40B4-BE49-F238E27FC236}">
                <a16:creationId xmlns:a16="http://schemas.microsoft.com/office/drawing/2014/main" id="{8402FB30-0BFF-4856-B338-C50B68A99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8" t="5248"/>
          <a:stretch/>
        </p:blipFill>
        <p:spPr bwMode="auto">
          <a:xfrm>
            <a:off x="6084168" y="4733580"/>
            <a:ext cx="3059832" cy="2124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6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BE81-C18B-4848-B385-4E45D3EB511D}"/>
              </a:ext>
            </a:extLst>
          </p:cNvPr>
          <p:cNvSpPr>
            <a:spLocks noGrp="1"/>
          </p:cNvSpPr>
          <p:nvPr>
            <p:ph type="title"/>
          </p:nvPr>
        </p:nvSpPr>
        <p:spPr/>
        <p:txBody>
          <a:bodyPr/>
          <a:lstStyle/>
          <a:p>
            <a:r>
              <a:rPr lang="en-GB" dirty="0"/>
              <a:t>Batch OS</a:t>
            </a:r>
          </a:p>
        </p:txBody>
      </p:sp>
      <p:sp>
        <p:nvSpPr>
          <p:cNvPr id="3" name="Content Placeholder 2">
            <a:extLst>
              <a:ext uri="{FF2B5EF4-FFF2-40B4-BE49-F238E27FC236}">
                <a16:creationId xmlns:a16="http://schemas.microsoft.com/office/drawing/2014/main" id="{7C040FF5-C013-48CA-90A1-6BBDEA6037E5}"/>
              </a:ext>
            </a:extLst>
          </p:cNvPr>
          <p:cNvSpPr>
            <a:spLocks noGrp="1"/>
          </p:cNvSpPr>
          <p:nvPr>
            <p:ph idx="1"/>
          </p:nvPr>
        </p:nvSpPr>
        <p:spPr/>
        <p:txBody>
          <a:bodyPr/>
          <a:lstStyle/>
          <a:p>
            <a:r>
              <a:rPr lang="en-GB" dirty="0">
                <a:latin typeface="Calibri"/>
                <a:cs typeface="Calibri"/>
              </a:rPr>
              <a:t>Batch processing is different to Real Time processing in that the data is collected first and then processed together (unlike RT where it is processed immediately)</a:t>
            </a:r>
            <a:endParaRPr lang="en-GB" dirty="0"/>
          </a:p>
          <a:p>
            <a:r>
              <a:rPr lang="en-GB" dirty="0"/>
              <a:t>A batch process requires separate programs for input, process and output. </a:t>
            </a:r>
          </a:p>
          <a:p>
            <a:pPr marL="457200" indent="-457200">
              <a:buFont typeface="Arial" panose="020B0604020202020204" pitchFamily="34" charset="0"/>
              <a:buChar char="•"/>
            </a:pPr>
            <a:r>
              <a:rPr lang="en-GB" dirty="0"/>
              <a:t>This means all the input is handled first. </a:t>
            </a:r>
          </a:p>
          <a:p>
            <a:pPr marL="457200" indent="-457200">
              <a:buFont typeface="Arial" panose="020B0604020202020204" pitchFamily="34" charset="0"/>
              <a:buChar char="•"/>
            </a:pPr>
            <a:r>
              <a:rPr lang="en-GB" dirty="0"/>
              <a:t>Then some processing is applied by a particular program. </a:t>
            </a:r>
          </a:p>
          <a:p>
            <a:pPr marL="457200" indent="-457200">
              <a:buFont typeface="Arial" panose="020B0604020202020204" pitchFamily="34" charset="0"/>
              <a:buChar char="•"/>
            </a:pPr>
            <a:r>
              <a:rPr lang="en-GB" dirty="0"/>
              <a:t>Then a set of outputs are produced. </a:t>
            </a:r>
          </a:p>
          <a:p>
            <a:r>
              <a:rPr lang="en-GB" dirty="0"/>
              <a:t>Real Time on the other hand requires continual input-process-output activity, as soon as an input arrives, it is processed and output.</a:t>
            </a:r>
          </a:p>
        </p:txBody>
      </p:sp>
    </p:spTree>
    <p:extLst>
      <p:ext uri="{BB962C8B-B14F-4D97-AF65-F5344CB8AC3E}">
        <p14:creationId xmlns:p14="http://schemas.microsoft.com/office/powerpoint/2010/main" val="76075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9181-E116-45DE-9C27-353B37F3876E}"/>
              </a:ext>
            </a:extLst>
          </p:cNvPr>
          <p:cNvSpPr>
            <a:spLocks noGrp="1"/>
          </p:cNvSpPr>
          <p:nvPr>
            <p:ph type="title"/>
          </p:nvPr>
        </p:nvSpPr>
        <p:spPr/>
        <p:txBody>
          <a:bodyPr/>
          <a:lstStyle/>
          <a:p>
            <a:r>
              <a:rPr lang="en-GB" dirty="0"/>
              <a:t>Types of Operating System</a:t>
            </a:r>
          </a:p>
        </p:txBody>
      </p:sp>
      <p:sp>
        <p:nvSpPr>
          <p:cNvPr id="3" name="Content Placeholder 2">
            <a:extLst>
              <a:ext uri="{FF2B5EF4-FFF2-40B4-BE49-F238E27FC236}">
                <a16:creationId xmlns:a16="http://schemas.microsoft.com/office/drawing/2014/main" id="{F0F607C9-2BA5-4B01-89D1-FD0795CFADC6}"/>
              </a:ext>
            </a:extLst>
          </p:cNvPr>
          <p:cNvSpPr>
            <a:spLocks noGrp="1"/>
          </p:cNvSpPr>
          <p:nvPr>
            <p:ph idx="1"/>
          </p:nvPr>
        </p:nvSpPr>
        <p:spPr/>
        <p:txBody>
          <a:bodyPr/>
          <a:lstStyle/>
          <a:p>
            <a:r>
              <a:rPr lang="en-GB" dirty="0"/>
              <a:t>There are a number of types of operating systems.</a:t>
            </a:r>
          </a:p>
          <a:p>
            <a:r>
              <a:rPr lang="en-GB" dirty="0"/>
              <a:t>Each is specialised for a particular purpose.</a:t>
            </a:r>
          </a:p>
          <a:p>
            <a:r>
              <a:rPr lang="en-GB" dirty="0"/>
              <a:t>They include:</a:t>
            </a:r>
          </a:p>
          <a:p>
            <a:pPr marL="457200" indent="-457200">
              <a:buFont typeface="Arial" panose="020B0604020202020204" pitchFamily="34" charset="0"/>
              <a:buChar char="•"/>
            </a:pPr>
            <a:r>
              <a:rPr lang="en-GB" dirty="0"/>
              <a:t>Multi-tasking</a:t>
            </a:r>
          </a:p>
          <a:p>
            <a:pPr marL="457200" indent="-457200">
              <a:buFont typeface="Arial" panose="020B0604020202020204" pitchFamily="34" charset="0"/>
              <a:buChar char="•"/>
            </a:pPr>
            <a:r>
              <a:rPr lang="en-GB" dirty="0"/>
              <a:t>Multi-user</a:t>
            </a:r>
          </a:p>
          <a:p>
            <a:pPr marL="457200" indent="-457200">
              <a:buFont typeface="Arial" panose="020B0604020202020204" pitchFamily="34" charset="0"/>
              <a:buChar char="•"/>
            </a:pPr>
            <a:r>
              <a:rPr lang="en-GB" dirty="0"/>
              <a:t>Embedded</a:t>
            </a:r>
          </a:p>
          <a:p>
            <a:pPr marL="457200" indent="-457200">
              <a:buFont typeface="Arial" panose="020B0604020202020204" pitchFamily="34" charset="0"/>
              <a:buChar char="•"/>
            </a:pPr>
            <a:r>
              <a:rPr lang="en-GB" dirty="0"/>
              <a:t>Distributed</a:t>
            </a:r>
          </a:p>
          <a:p>
            <a:pPr marL="457200" indent="-457200">
              <a:buFont typeface="Arial" panose="020B0604020202020204" pitchFamily="34" charset="0"/>
              <a:buChar char="•"/>
            </a:pPr>
            <a:r>
              <a:rPr lang="en-GB" dirty="0"/>
              <a:t>Real-time</a:t>
            </a:r>
          </a:p>
          <a:p>
            <a:pPr marL="457200" indent="-457200">
              <a:buFont typeface="Arial" panose="020B0604020202020204" pitchFamily="34" charset="0"/>
              <a:buChar char="•"/>
            </a:pPr>
            <a:r>
              <a:rPr lang="en-GB" dirty="0"/>
              <a:t>Batch</a:t>
            </a:r>
          </a:p>
          <a:p>
            <a:endParaRPr lang="en-GB" dirty="0"/>
          </a:p>
        </p:txBody>
      </p:sp>
      <p:pic>
        <p:nvPicPr>
          <p:cNvPr id="4" name="Picture 3">
            <a:extLst>
              <a:ext uri="{FF2B5EF4-FFF2-40B4-BE49-F238E27FC236}">
                <a16:creationId xmlns:a16="http://schemas.microsoft.com/office/drawing/2014/main" id="{87A56B21-CE7A-414E-9A6E-EA565239F2F0}"/>
              </a:ext>
            </a:extLst>
          </p:cNvPr>
          <p:cNvPicPr>
            <a:picLocks noChangeAspect="1"/>
          </p:cNvPicPr>
          <p:nvPr/>
        </p:nvPicPr>
        <p:blipFill>
          <a:blip r:embed="rId2"/>
          <a:stretch>
            <a:fillRect/>
          </a:stretch>
        </p:blipFill>
        <p:spPr>
          <a:xfrm>
            <a:off x="7308304" y="2420888"/>
            <a:ext cx="1685925" cy="1276350"/>
          </a:xfrm>
          <a:prstGeom prst="rect">
            <a:avLst/>
          </a:prstGeom>
        </p:spPr>
      </p:pic>
      <p:pic>
        <p:nvPicPr>
          <p:cNvPr id="5122" name="Picture 2" descr="Image result for multi user operating system">
            <a:extLst>
              <a:ext uri="{FF2B5EF4-FFF2-40B4-BE49-F238E27FC236}">
                <a16:creationId xmlns:a16="http://schemas.microsoft.com/office/drawing/2014/main" id="{34F05AB4-5303-4069-92FA-8D5E806E9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208" y="2636912"/>
            <a:ext cx="2238375" cy="19954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embedded operating system">
            <a:extLst>
              <a:ext uri="{FF2B5EF4-FFF2-40B4-BE49-F238E27FC236}">
                <a16:creationId xmlns:a16="http://schemas.microsoft.com/office/drawing/2014/main" id="{54CBE169-2F8D-4098-9DB7-82FFCC423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691" y="4922288"/>
            <a:ext cx="3218309" cy="191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0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8763-2746-412F-8941-7F0D17352763}"/>
              </a:ext>
            </a:extLst>
          </p:cNvPr>
          <p:cNvSpPr>
            <a:spLocks noGrp="1"/>
          </p:cNvSpPr>
          <p:nvPr>
            <p:ph type="title"/>
          </p:nvPr>
        </p:nvSpPr>
        <p:spPr/>
        <p:txBody>
          <a:bodyPr/>
          <a:lstStyle/>
          <a:p>
            <a:r>
              <a:rPr lang="en-GB" dirty="0"/>
              <a:t>Multi-tasking OS</a:t>
            </a:r>
          </a:p>
        </p:txBody>
      </p:sp>
      <p:sp>
        <p:nvSpPr>
          <p:cNvPr id="3" name="Content Placeholder 2">
            <a:extLst>
              <a:ext uri="{FF2B5EF4-FFF2-40B4-BE49-F238E27FC236}">
                <a16:creationId xmlns:a16="http://schemas.microsoft.com/office/drawing/2014/main" id="{D45F3527-F0D5-419A-88B0-821A121499E8}"/>
              </a:ext>
            </a:extLst>
          </p:cNvPr>
          <p:cNvSpPr>
            <a:spLocks noGrp="1"/>
          </p:cNvSpPr>
          <p:nvPr>
            <p:ph idx="1"/>
          </p:nvPr>
        </p:nvSpPr>
        <p:spPr/>
        <p:txBody>
          <a:bodyPr/>
          <a:lstStyle/>
          <a:p>
            <a:r>
              <a:rPr lang="en-GB" dirty="0"/>
              <a:t>You are probably very familiar with this kind of operating system, as it is what runs on most personal computers.</a:t>
            </a:r>
          </a:p>
          <a:p>
            <a:endParaRPr lang="en-GB" dirty="0"/>
          </a:p>
        </p:txBody>
      </p:sp>
      <p:pic>
        <p:nvPicPr>
          <p:cNvPr id="4" name="Picture 3">
            <a:extLst>
              <a:ext uri="{FF2B5EF4-FFF2-40B4-BE49-F238E27FC236}">
                <a16:creationId xmlns:a16="http://schemas.microsoft.com/office/drawing/2014/main" id="{F9E9F8A1-827E-45BD-B81D-D5758325FC06}"/>
              </a:ext>
            </a:extLst>
          </p:cNvPr>
          <p:cNvPicPr>
            <a:picLocks noChangeAspect="1"/>
          </p:cNvPicPr>
          <p:nvPr/>
        </p:nvPicPr>
        <p:blipFill>
          <a:blip r:embed="rId2"/>
          <a:stretch>
            <a:fillRect/>
          </a:stretch>
        </p:blipFill>
        <p:spPr>
          <a:xfrm>
            <a:off x="5148065" y="2136977"/>
            <a:ext cx="3971772" cy="4704430"/>
          </a:xfrm>
          <a:prstGeom prst="rect">
            <a:avLst/>
          </a:prstGeom>
        </p:spPr>
      </p:pic>
      <p:sp>
        <p:nvSpPr>
          <p:cNvPr id="5" name="Rectangle 4">
            <a:extLst>
              <a:ext uri="{FF2B5EF4-FFF2-40B4-BE49-F238E27FC236}">
                <a16:creationId xmlns:a16="http://schemas.microsoft.com/office/drawing/2014/main" id="{3CE350D2-C75D-4274-BACF-746087DD2AED}"/>
              </a:ext>
            </a:extLst>
          </p:cNvPr>
          <p:cNvSpPr/>
          <p:nvPr/>
        </p:nvSpPr>
        <p:spPr>
          <a:xfrm>
            <a:off x="460138" y="2492896"/>
            <a:ext cx="4572000" cy="2677656"/>
          </a:xfrm>
          <a:prstGeom prst="rect">
            <a:avLst/>
          </a:prstGeom>
        </p:spPr>
        <p:txBody>
          <a:bodyPr>
            <a:spAutoFit/>
          </a:bodyPr>
          <a:lstStyle/>
          <a:p>
            <a:pPr lvl="0">
              <a:spcBef>
                <a:spcPct val="20000"/>
              </a:spcBef>
            </a:pPr>
            <a:r>
              <a:rPr lang="en-GB" sz="2800" kern="0" dirty="0">
                <a:solidFill>
                  <a:srgbClr val="310070"/>
                </a:solidFill>
                <a:latin typeface="Calibri" pitchFamily="34" charset="0"/>
              </a:rPr>
              <a:t>A multi-tasking operating system allows more than one program to run at the same time - or at least they appear to run concurrently as far as the user is concerned.</a:t>
            </a:r>
          </a:p>
        </p:txBody>
      </p:sp>
    </p:spTree>
    <p:extLst>
      <p:ext uri="{BB962C8B-B14F-4D97-AF65-F5344CB8AC3E}">
        <p14:creationId xmlns:p14="http://schemas.microsoft.com/office/powerpoint/2010/main" val="275803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8763-2746-412F-8941-7F0D17352763}"/>
              </a:ext>
            </a:extLst>
          </p:cNvPr>
          <p:cNvSpPr>
            <a:spLocks noGrp="1"/>
          </p:cNvSpPr>
          <p:nvPr>
            <p:ph type="title"/>
          </p:nvPr>
        </p:nvSpPr>
        <p:spPr/>
        <p:txBody>
          <a:bodyPr/>
          <a:lstStyle/>
          <a:p>
            <a:r>
              <a:rPr lang="en-GB" dirty="0"/>
              <a:t>Multi-tasking OS</a:t>
            </a:r>
          </a:p>
        </p:txBody>
      </p:sp>
      <p:sp>
        <p:nvSpPr>
          <p:cNvPr id="3" name="Content Placeholder 2">
            <a:extLst>
              <a:ext uri="{FF2B5EF4-FFF2-40B4-BE49-F238E27FC236}">
                <a16:creationId xmlns:a16="http://schemas.microsoft.com/office/drawing/2014/main" id="{D45F3527-F0D5-419A-88B0-821A121499E8}"/>
              </a:ext>
            </a:extLst>
          </p:cNvPr>
          <p:cNvSpPr>
            <a:spLocks noGrp="1"/>
          </p:cNvSpPr>
          <p:nvPr>
            <p:ph idx="1"/>
          </p:nvPr>
        </p:nvSpPr>
        <p:spPr/>
        <p:txBody>
          <a:bodyPr/>
          <a:lstStyle/>
          <a:p>
            <a:r>
              <a:rPr lang="en-GB" dirty="0"/>
              <a:t>A multi-tasking operating system arranges for every process in memory to run in the CPU once they are ready to do so, switching between processes from different applications to keep them all up to date.</a:t>
            </a:r>
          </a:p>
          <a:p>
            <a:r>
              <a:rPr lang="en-GB" dirty="0"/>
              <a:t>The CPU is able to process billions of instructions per second, so this switching of processes is not apparent to the user (using </a:t>
            </a:r>
            <a:r>
              <a:rPr lang="en-GB" b="1" dirty="0"/>
              <a:t>scheduling</a:t>
            </a:r>
            <a:r>
              <a:rPr lang="en-GB" dirty="0"/>
              <a:t>).</a:t>
            </a:r>
          </a:p>
          <a:p>
            <a:r>
              <a:rPr lang="en-GB" dirty="0"/>
              <a:t>Multi-tasking operating systems are useful because they allow users to run multiple applications at the same time. </a:t>
            </a:r>
          </a:p>
          <a:p>
            <a:r>
              <a:rPr lang="en-GB" dirty="0"/>
              <a:t>In addition, there will be many system background tasks also running.</a:t>
            </a:r>
          </a:p>
          <a:p>
            <a:endParaRPr lang="en-GB" dirty="0"/>
          </a:p>
        </p:txBody>
      </p:sp>
    </p:spTree>
    <p:extLst>
      <p:ext uri="{BB962C8B-B14F-4D97-AF65-F5344CB8AC3E}">
        <p14:creationId xmlns:p14="http://schemas.microsoft.com/office/powerpoint/2010/main" val="356966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65FB-579B-49C2-88D6-F7FE33037E9B}"/>
              </a:ext>
            </a:extLst>
          </p:cNvPr>
          <p:cNvSpPr>
            <a:spLocks noGrp="1"/>
          </p:cNvSpPr>
          <p:nvPr>
            <p:ph type="title"/>
          </p:nvPr>
        </p:nvSpPr>
        <p:spPr/>
        <p:txBody>
          <a:bodyPr/>
          <a:lstStyle/>
          <a:p>
            <a:r>
              <a:rPr lang="en-GB" dirty="0"/>
              <a:t>Multi-User OS</a:t>
            </a:r>
          </a:p>
        </p:txBody>
      </p:sp>
      <p:sp>
        <p:nvSpPr>
          <p:cNvPr id="3" name="Content Placeholder 2">
            <a:extLst>
              <a:ext uri="{FF2B5EF4-FFF2-40B4-BE49-F238E27FC236}">
                <a16:creationId xmlns:a16="http://schemas.microsoft.com/office/drawing/2014/main" id="{976F7610-F8AA-4055-BDD2-D63CF1104F82}"/>
              </a:ext>
            </a:extLst>
          </p:cNvPr>
          <p:cNvSpPr>
            <a:spLocks noGrp="1"/>
          </p:cNvSpPr>
          <p:nvPr>
            <p:ph idx="1"/>
          </p:nvPr>
        </p:nvSpPr>
        <p:spPr>
          <a:xfrm>
            <a:off x="457200" y="1028403"/>
            <a:ext cx="8229600" cy="5661248"/>
          </a:xfrm>
        </p:spPr>
        <p:txBody>
          <a:bodyPr/>
          <a:lstStyle/>
          <a:p>
            <a:r>
              <a:rPr lang="en-GB" dirty="0"/>
              <a:t>A multi-user operating system allows multiple users, on different workstations, to access a single, powerful computer via a network.   </a:t>
            </a:r>
          </a:p>
        </p:txBody>
      </p:sp>
      <p:pic>
        <p:nvPicPr>
          <p:cNvPr id="4" name="Picture 3">
            <a:extLst>
              <a:ext uri="{FF2B5EF4-FFF2-40B4-BE49-F238E27FC236}">
                <a16:creationId xmlns:a16="http://schemas.microsoft.com/office/drawing/2014/main" id="{3326BBF5-B5AA-42B6-9D97-99321154FBC7}"/>
              </a:ext>
            </a:extLst>
          </p:cNvPr>
          <p:cNvPicPr>
            <a:picLocks noChangeAspect="1"/>
          </p:cNvPicPr>
          <p:nvPr/>
        </p:nvPicPr>
        <p:blipFill>
          <a:blip r:embed="rId2"/>
          <a:stretch>
            <a:fillRect/>
          </a:stretch>
        </p:blipFill>
        <p:spPr>
          <a:xfrm>
            <a:off x="5096401" y="2708920"/>
            <a:ext cx="4068043" cy="4149080"/>
          </a:xfrm>
          <a:prstGeom prst="rect">
            <a:avLst/>
          </a:prstGeom>
        </p:spPr>
      </p:pic>
      <p:sp>
        <p:nvSpPr>
          <p:cNvPr id="5" name="Rectangle 4">
            <a:extLst>
              <a:ext uri="{FF2B5EF4-FFF2-40B4-BE49-F238E27FC236}">
                <a16:creationId xmlns:a16="http://schemas.microsoft.com/office/drawing/2014/main" id="{BFBC1CEE-58BE-485A-8758-E27535A778E7}"/>
              </a:ext>
            </a:extLst>
          </p:cNvPr>
          <p:cNvSpPr/>
          <p:nvPr/>
        </p:nvSpPr>
        <p:spPr>
          <a:xfrm>
            <a:off x="430619" y="2361113"/>
            <a:ext cx="4762872" cy="4401205"/>
          </a:xfrm>
          <a:prstGeom prst="rect">
            <a:avLst/>
          </a:prstGeom>
        </p:spPr>
        <p:txBody>
          <a:bodyPr wrap="square">
            <a:spAutoFit/>
          </a:bodyPr>
          <a:lstStyle/>
          <a:p>
            <a:r>
              <a:rPr lang="en-GB" sz="2800" kern="0" dirty="0">
                <a:solidFill>
                  <a:srgbClr val="310070"/>
                </a:solidFill>
                <a:latin typeface="Calibri" pitchFamily="34" charset="0"/>
              </a:rPr>
              <a:t>This central computer, often a mainframe or super-computer,  contains the operating system which is used on all connected terminals.</a:t>
            </a:r>
          </a:p>
          <a:p>
            <a:r>
              <a:rPr lang="en-GB" sz="2800" kern="0" dirty="0">
                <a:solidFill>
                  <a:srgbClr val="310070"/>
                </a:solidFill>
                <a:latin typeface="Calibri" pitchFamily="34" charset="0"/>
              </a:rPr>
              <a:t>The workstations are not running their own operating systems, but are controlled by a single larger one on the mainframe.</a:t>
            </a:r>
          </a:p>
        </p:txBody>
      </p:sp>
    </p:spTree>
    <p:extLst>
      <p:ext uri="{BB962C8B-B14F-4D97-AF65-F5344CB8AC3E}">
        <p14:creationId xmlns:p14="http://schemas.microsoft.com/office/powerpoint/2010/main" val="426424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65FB-579B-49C2-88D6-F7FE33037E9B}"/>
              </a:ext>
            </a:extLst>
          </p:cNvPr>
          <p:cNvSpPr>
            <a:spLocks noGrp="1"/>
          </p:cNvSpPr>
          <p:nvPr>
            <p:ph type="title"/>
          </p:nvPr>
        </p:nvSpPr>
        <p:spPr/>
        <p:txBody>
          <a:bodyPr/>
          <a:lstStyle/>
          <a:p>
            <a:r>
              <a:rPr lang="en-GB" dirty="0"/>
              <a:t>Multi-User OS</a:t>
            </a:r>
          </a:p>
        </p:txBody>
      </p:sp>
      <p:sp>
        <p:nvSpPr>
          <p:cNvPr id="3" name="Content Placeholder 2">
            <a:extLst>
              <a:ext uri="{FF2B5EF4-FFF2-40B4-BE49-F238E27FC236}">
                <a16:creationId xmlns:a16="http://schemas.microsoft.com/office/drawing/2014/main" id="{976F7610-F8AA-4055-BDD2-D63CF1104F82}"/>
              </a:ext>
            </a:extLst>
          </p:cNvPr>
          <p:cNvSpPr>
            <a:spLocks noGrp="1"/>
          </p:cNvSpPr>
          <p:nvPr>
            <p:ph idx="1"/>
          </p:nvPr>
        </p:nvSpPr>
        <p:spPr/>
        <p:txBody>
          <a:bodyPr/>
          <a:lstStyle/>
          <a:p>
            <a:r>
              <a:rPr lang="en-GB" dirty="0"/>
              <a:t>As you can see in the diagram, a multi-user operating system handles the needs of different users by dividing up CPU time and assigning blocks to each user in turn.</a:t>
            </a:r>
          </a:p>
          <a:p>
            <a:r>
              <a:rPr lang="en-GB" dirty="0"/>
              <a:t>Since a computer works so quickly, these blocks are shorter than a human would notice (about a hundredth of a second).</a:t>
            </a:r>
          </a:p>
          <a:p>
            <a:endParaRPr lang="en-GB" dirty="0"/>
          </a:p>
        </p:txBody>
      </p:sp>
      <p:pic>
        <p:nvPicPr>
          <p:cNvPr id="4" name="Picture 3">
            <a:extLst>
              <a:ext uri="{FF2B5EF4-FFF2-40B4-BE49-F238E27FC236}">
                <a16:creationId xmlns:a16="http://schemas.microsoft.com/office/drawing/2014/main" id="{3326BBF5-B5AA-42B6-9D97-99321154FBC7}"/>
              </a:ext>
            </a:extLst>
          </p:cNvPr>
          <p:cNvPicPr>
            <a:picLocks noChangeAspect="1"/>
          </p:cNvPicPr>
          <p:nvPr/>
        </p:nvPicPr>
        <p:blipFill>
          <a:blip r:embed="rId2"/>
          <a:stretch>
            <a:fillRect/>
          </a:stretch>
        </p:blipFill>
        <p:spPr>
          <a:xfrm>
            <a:off x="5796136" y="3422594"/>
            <a:ext cx="3368308" cy="3435406"/>
          </a:xfrm>
          <a:prstGeom prst="rect">
            <a:avLst/>
          </a:prstGeom>
        </p:spPr>
      </p:pic>
    </p:spTree>
    <p:extLst>
      <p:ext uri="{BB962C8B-B14F-4D97-AF65-F5344CB8AC3E}">
        <p14:creationId xmlns:p14="http://schemas.microsoft.com/office/powerpoint/2010/main" val="344613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65FB-579B-49C2-88D6-F7FE33037E9B}"/>
              </a:ext>
            </a:extLst>
          </p:cNvPr>
          <p:cNvSpPr>
            <a:spLocks noGrp="1"/>
          </p:cNvSpPr>
          <p:nvPr>
            <p:ph type="title"/>
          </p:nvPr>
        </p:nvSpPr>
        <p:spPr/>
        <p:txBody>
          <a:bodyPr/>
          <a:lstStyle/>
          <a:p>
            <a:r>
              <a:rPr lang="en-GB" dirty="0"/>
              <a:t>Multi-User OS</a:t>
            </a:r>
          </a:p>
        </p:txBody>
      </p:sp>
      <p:sp>
        <p:nvSpPr>
          <p:cNvPr id="3" name="Content Placeholder 2">
            <a:extLst>
              <a:ext uri="{FF2B5EF4-FFF2-40B4-BE49-F238E27FC236}">
                <a16:creationId xmlns:a16="http://schemas.microsoft.com/office/drawing/2014/main" id="{976F7610-F8AA-4055-BDD2-D63CF1104F82}"/>
              </a:ext>
            </a:extLst>
          </p:cNvPr>
          <p:cNvSpPr>
            <a:spLocks noGrp="1"/>
          </p:cNvSpPr>
          <p:nvPr>
            <p:ph idx="1"/>
          </p:nvPr>
        </p:nvSpPr>
        <p:spPr>
          <a:xfrm>
            <a:off x="457200" y="1001822"/>
            <a:ext cx="8229600" cy="5661248"/>
          </a:xfrm>
        </p:spPr>
        <p:txBody>
          <a:bodyPr/>
          <a:lstStyle/>
          <a:p>
            <a:r>
              <a:rPr lang="en-GB" dirty="0"/>
              <a:t>A multi-user OS carries out the following tasks:</a:t>
            </a:r>
          </a:p>
          <a:p>
            <a:pPr marL="457200" indent="-457200">
              <a:buFont typeface="Arial" panose="020B0604020202020204" pitchFamily="34" charset="0"/>
              <a:buChar char="•"/>
            </a:pPr>
            <a:r>
              <a:rPr lang="en-GB" dirty="0"/>
              <a:t>Each user logs on to the system and is presented with their workspace</a:t>
            </a:r>
          </a:p>
          <a:p>
            <a:pPr marL="457200" indent="-457200">
              <a:buFont typeface="Arial" panose="020B0604020202020204" pitchFamily="34" charset="0"/>
              <a:buChar char="•"/>
            </a:pPr>
            <a:r>
              <a:rPr lang="en-GB" dirty="0"/>
              <a:t>Allocates resources for the jobs they want to run</a:t>
            </a:r>
          </a:p>
          <a:p>
            <a:pPr marL="457200" indent="-457200">
              <a:buFont typeface="Arial" panose="020B0604020202020204" pitchFamily="34" charset="0"/>
              <a:buChar char="•"/>
            </a:pPr>
            <a:r>
              <a:rPr lang="en-GB" dirty="0"/>
              <a:t>Keeps logs of how much processing time and resources they use</a:t>
            </a:r>
          </a:p>
          <a:p>
            <a:pPr marL="457200" indent="-457200">
              <a:buFont typeface="Arial" panose="020B0604020202020204" pitchFamily="34" charset="0"/>
              <a:buChar char="•"/>
            </a:pPr>
            <a:r>
              <a:rPr lang="en-GB" dirty="0"/>
              <a:t>Works out the most efficient use of computer processing cycles</a:t>
            </a:r>
          </a:p>
          <a:p>
            <a:pPr marL="457200" indent="-457200">
              <a:buFont typeface="Arial" panose="020B0604020202020204" pitchFamily="34" charset="0"/>
              <a:buChar char="•"/>
            </a:pPr>
            <a:r>
              <a:rPr lang="en-GB" dirty="0"/>
              <a:t>Maintains security and privacy between the different users</a:t>
            </a:r>
          </a:p>
          <a:p>
            <a:r>
              <a:rPr lang="en-GB" dirty="0"/>
              <a:t>Examples of multiuser operating systems include automated checkouts at a supermarket</a:t>
            </a:r>
          </a:p>
        </p:txBody>
      </p:sp>
    </p:spTree>
    <p:extLst>
      <p:ext uri="{BB962C8B-B14F-4D97-AF65-F5344CB8AC3E}">
        <p14:creationId xmlns:p14="http://schemas.microsoft.com/office/powerpoint/2010/main" val="28394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A403-7814-4582-B183-BAEDFFE6B0F0}"/>
              </a:ext>
            </a:extLst>
          </p:cNvPr>
          <p:cNvSpPr>
            <a:spLocks noGrp="1"/>
          </p:cNvSpPr>
          <p:nvPr>
            <p:ph type="title"/>
          </p:nvPr>
        </p:nvSpPr>
        <p:spPr/>
        <p:txBody>
          <a:bodyPr/>
          <a:lstStyle/>
          <a:p>
            <a:r>
              <a:rPr lang="en-GB" dirty="0"/>
              <a:t>Distributed OS</a:t>
            </a:r>
          </a:p>
        </p:txBody>
      </p:sp>
      <p:sp>
        <p:nvSpPr>
          <p:cNvPr id="3" name="Content Placeholder 2">
            <a:extLst>
              <a:ext uri="{FF2B5EF4-FFF2-40B4-BE49-F238E27FC236}">
                <a16:creationId xmlns:a16="http://schemas.microsoft.com/office/drawing/2014/main" id="{ECD68B93-D879-4EF2-97FF-AF0153F16E1D}"/>
              </a:ext>
            </a:extLst>
          </p:cNvPr>
          <p:cNvSpPr>
            <a:spLocks noGrp="1"/>
          </p:cNvSpPr>
          <p:nvPr>
            <p:ph idx="1"/>
          </p:nvPr>
        </p:nvSpPr>
        <p:spPr/>
        <p:txBody>
          <a:bodyPr/>
          <a:lstStyle/>
          <a:p>
            <a:r>
              <a:rPr lang="en-GB" dirty="0"/>
              <a:t>A distributed operating system controls a number of computers at the same time in order to undertake a single computer-intensive task.</a:t>
            </a:r>
          </a:p>
          <a:p>
            <a:r>
              <a:rPr lang="en-GB" dirty="0"/>
              <a:t>Each computer contains part of the overall operating system.</a:t>
            </a:r>
          </a:p>
          <a:p>
            <a:r>
              <a:rPr lang="en-GB" dirty="0"/>
              <a:t>The group of computers is called a 'cluster'.</a:t>
            </a:r>
          </a:p>
          <a:p>
            <a:endParaRPr lang="en-GB" dirty="0"/>
          </a:p>
        </p:txBody>
      </p:sp>
      <p:pic>
        <p:nvPicPr>
          <p:cNvPr id="4" name="Picture 3">
            <a:extLst>
              <a:ext uri="{FF2B5EF4-FFF2-40B4-BE49-F238E27FC236}">
                <a16:creationId xmlns:a16="http://schemas.microsoft.com/office/drawing/2014/main" id="{087CEFBB-3698-4F05-B9AA-BB88D1DB22BF}"/>
              </a:ext>
            </a:extLst>
          </p:cNvPr>
          <p:cNvPicPr>
            <a:picLocks noChangeAspect="1"/>
          </p:cNvPicPr>
          <p:nvPr/>
        </p:nvPicPr>
        <p:blipFill>
          <a:blip r:embed="rId2"/>
          <a:stretch>
            <a:fillRect/>
          </a:stretch>
        </p:blipFill>
        <p:spPr>
          <a:xfrm>
            <a:off x="5089340" y="4171950"/>
            <a:ext cx="4048125" cy="2686050"/>
          </a:xfrm>
          <a:prstGeom prst="rect">
            <a:avLst/>
          </a:prstGeom>
        </p:spPr>
      </p:pic>
      <p:pic>
        <p:nvPicPr>
          <p:cNvPr id="5" name="Picture 4">
            <a:extLst>
              <a:ext uri="{FF2B5EF4-FFF2-40B4-BE49-F238E27FC236}">
                <a16:creationId xmlns:a16="http://schemas.microsoft.com/office/drawing/2014/main" id="{F165EBA7-D043-44EA-B864-E65131D071D1}"/>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t="17198"/>
          <a:stretch/>
        </p:blipFill>
        <p:spPr>
          <a:xfrm>
            <a:off x="683568" y="4534247"/>
            <a:ext cx="3634216" cy="2254002"/>
          </a:xfrm>
          <a:prstGeom prst="rect">
            <a:avLst/>
          </a:prstGeom>
        </p:spPr>
      </p:pic>
    </p:spTree>
    <p:extLst>
      <p:ext uri="{BB962C8B-B14F-4D97-AF65-F5344CB8AC3E}">
        <p14:creationId xmlns:p14="http://schemas.microsoft.com/office/powerpoint/2010/main" val="142513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72C4-B7F1-4EA3-B059-6820ACBD1D06}"/>
              </a:ext>
            </a:extLst>
          </p:cNvPr>
          <p:cNvSpPr>
            <a:spLocks noGrp="1"/>
          </p:cNvSpPr>
          <p:nvPr>
            <p:ph type="title"/>
          </p:nvPr>
        </p:nvSpPr>
        <p:spPr/>
        <p:txBody>
          <a:bodyPr/>
          <a:lstStyle/>
          <a:p>
            <a:r>
              <a:rPr lang="en-GB" dirty="0"/>
              <a:t>Distributed OS</a:t>
            </a:r>
          </a:p>
        </p:txBody>
      </p:sp>
      <p:sp>
        <p:nvSpPr>
          <p:cNvPr id="3" name="Content Placeholder 2">
            <a:extLst>
              <a:ext uri="{FF2B5EF4-FFF2-40B4-BE49-F238E27FC236}">
                <a16:creationId xmlns:a16="http://schemas.microsoft.com/office/drawing/2014/main" id="{CDB4A307-C6A3-4081-9F61-E06C38225258}"/>
              </a:ext>
            </a:extLst>
          </p:cNvPr>
          <p:cNvSpPr>
            <a:spLocks noGrp="1"/>
          </p:cNvSpPr>
          <p:nvPr>
            <p:ph idx="1"/>
          </p:nvPr>
        </p:nvSpPr>
        <p:spPr/>
        <p:txBody>
          <a:bodyPr/>
          <a:lstStyle/>
          <a:p>
            <a:r>
              <a:rPr lang="en-GB" dirty="0"/>
              <a:t>Distributed computing is a form of parallel processing.</a:t>
            </a:r>
          </a:p>
          <a:p>
            <a:r>
              <a:rPr lang="en-GB" dirty="0"/>
              <a:t>One example of distributed operating systems is using a cluster to work on scientific problems like testing new pharmaceutical drugs. </a:t>
            </a:r>
          </a:p>
          <a:p>
            <a:r>
              <a:rPr lang="en-GB" dirty="0"/>
              <a:t>This is a task that needs supercomputer levels of power.</a:t>
            </a:r>
          </a:p>
          <a:p>
            <a:r>
              <a:rPr lang="en-GB" dirty="0"/>
              <a:t>As far as the user is concerned they have access to a single, hugely powerful computer. </a:t>
            </a:r>
          </a:p>
          <a:p>
            <a:r>
              <a:rPr lang="en-GB" dirty="0"/>
              <a:t>The operating system hides all the details needed to control the system.</a:t>
            </a:r>
          </a:p>
          <a:p>
            <a:endParaRPr lang="en-GB" dirty="0"/>
          </a:p>
        </p:txBody>
      </p:sp>
      <p:pic>
        <p:nvPicPr>
          <p:cNvPr id="1026" name="Picture 2" descr="distributed computer operating system">
            <a:extLst>
              <a:ext uri="{FF2B5EF4-FFF2-40B4-BE49-F238E27FC236}">
                <a16:creationId xmlns:a16="http://schemas.microsoft.com/office/drawing/2014/main" id="{6EAF6CC9-308F-4176-BB25-801AF7F00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5515264"/>
            <a:ext cx="1691680" cy="134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835917"/>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0FDEDA13476243B8FCD28105466D7E" ma:contentTypeVersion="12" ma:contentTypeDescription="Create a new document." ma:contentTypeScope="" ma:versionID="1a88c69bc174c859b04fcadec2b880d8">
  <xsd:schema xmlns:xsd="http://www.w3.org/2001/XMLSchema" xmlns:xs="http://www.w3.org/2001/XMLSchema" xmlns:p="http://schemas.microsoft.com/office/2006/metadata/properties" xmlns:ns2="8e63c9b3-bccb-449d-832c-1e56a1d23c1f" xmlns:ns3="1fc349e5-3287-4776-8d66-d44989a73add" targetNamespace="http://schemas.microsoft.com/office/2006/metadata/properties" ma:root="true" ma:fieldsID="22cf379c614c9950ee684e95455ba378" ns2:_="" ns3:_="">
    <xsd:import namespace="8e63c9b3-bccb-449d-832c-1e56a1d23c1f"/>
    <xsd:import namespace="1fc349e5-3287-4776-8d66-d44989a73ad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3c9b3-bccb-449d-832c-1e56a1d23c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c349e5-3287-4776-8d66-d44989a73ad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e63c9b3-bccb-449d-832c-1e56a1d23c1f" xsi:nil="true"/>
  </documentManagement>
</p:properties>
</file>

<file path=customXml/itemProps1.xml><?xml version="1.0" encoding="utf-8"?>
<ds:datastoreItem xmlns:ds="http://schemas.openxmlformats.org/officeDocument/2006/customXml" ds:itemID="{D8CF24CB-9D54-4C65-8E2A-F425A66B8DB7}"/>
</file>

<file path=customXml/itemProps2.xml><?xml version="1.0" encoding="utf-8"?>
<ds:datastoreItem xmlns:ds="http://schemas.openxmlformats.org/officeDocument/2006/customXml" ds:itemID="{39EEC2C8-0604-49AD-BD4F-FCCC6806D386}"/>
</file>

<file path=customXml/itemProps3.xml><?xml version="1.0" encoding="utf-8"?>
<ds:datastoreItem xmlns:ds="http://schemas.openxmlformats.org/officeDocument/2006/customXml" ds:itemID="{A85A815B-C493-4A1C-8DE6-7E7FC975DF6A}"/>
</file>

<file path=docProps/app.xml><?xml version="1.0" encoding="utf-8"?>
<Properties xmlns="http://schemas.openxmlformats.org/officeDocument/2006/extended-properties" xmlns:vt="http://schemas.openxmlformats.org/officeDocument/2006/docPropsVTypes">
  <Template/>
  <TotalTime>1032</TotalTime>
  <Words>1031</Words>
  <Application>Microsoft Office PowerPoint</Application>
  <PresentationFormat>On-screen Show (4:3)</PresentationFormat>
  <Paragraphs>91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Default Design</vt:lpstr>
      <vt:lpstr>Types of Operating System</vt:lpstr>
      <vt:lpstr>Types of Operating System</vt:lpstr>
      <vt:lpstr>Multi-tasking OS</vt:lpstr>
      <vt:lpstr>Multi-tasking OS</vt:lpstr>
      <vt:lpstr>Multi-User OS</vt:lpstr>
      <vt:lpstr>Multi-User OS</vt:lpstr>
      <vt:lpstr>Multi-User OS</vt:lpstr>
      <vt:lpstr>Distributed OS</vt:lpstr>
      <vt:lpstr>Distributed OS</vt:lpstr>
      <vt:lpstr>Real Time OS</vt:lpstr>
      <vt:lpstr>Real Time OS</vt:lpstr>
      <vt:lpstr>Embedded OS</vt:lpstr>
      <vt:lpstr>Embedded OS</vt:lpstr>
      <vt:lpstr>Batch OS</vt:lpstr>
      <vt:lpstr>Batch OS</vt:lpstr>
      <vt:lpstr>Batch OS</vt:lpstr>
      <vt:lpstr>Batch OS</vt:lpstr>
    </vt:vector>
  </TitlesOfParts>
  <Company>stclements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electronic communication</dc:title>
  <dc:creator>stds12</dc:creator>
  <cp:lastModifiedBy>Emma Martin</cp:lastModifiedBy>
  <cp:revision>141</cp:revision>
  <dcterms:created xsi:type="dcterms:W3CDTF">2008-02-27T19:59:33Z</dcterms:created>
  <dcterms:modified xsi:type="dcterms:W3CDTF">2020-04-23T09:14:28Z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0x010100DC0FDEDA13476243B8FCD28105466D7E</vt:lpwstr>
  </property>
  <property fmtid="{D5CDD505-2E9C-101B-9397-08002B2CF9AE}" pid="3" name="Order">
    <vt:r8>279000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