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06F"/>
    <a:srgbClr val="003399"/>
    <a:srgbClr val="99FF99"/>
    <a:srgbClr val="FFFFCC"/>
    <a:srgbClr val="FF9999"/>
    <a:srgbClr val="3333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5554E-2446-452B-91E9-F8FCC08F8F41}" v="2" dt="2023-05-05T09:02:29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6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123F9-85D9-47F2-8864-04F34B5C7E30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3AA64-2FC9-4B26-93A1-74781B9A9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2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3AA64-2FC9-4B26-93A1-74781B9A9D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81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2325A-9262-4560-8105-679D99EA9E1C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76672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0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F9E3D-E61C-418D-AD3A-57D5E36649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02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B2E45-BA9F-4E1E-8946-2E947183554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03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3B1B1-DDC7-4A6A-B667-FCEE1CA960C1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458" y="260648"/>
            <a:ext cx="482119" cy="48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5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FF9B3-47AC-421E-8D6D-A3B4A00EAF9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92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57CD5-5EC7-4C47-9331-149665F7AF2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99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52A30-CDE7-4C4C-B43C-51C19D61E4B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3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A75C5-EC0E-45BB-A028-D6C9941000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55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C32EF-817E-4D0C-973D-8488DA5BA0A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76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B1457-469B-4667-BCF4-62710AB1F19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30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39928-848C-498B-B930-0B40329AE00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7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3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7845E0-30CC-45D9-AD07-9DE41E06CC6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31006F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2800">
          <a:solidFill>
            <a:srgbClr val="31006F"/>
          </a:solidFill>
          <a:latin typeface="Calibri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31006F"/>
          </a:solidFill>
          <a:latin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31006F"/>
          </a:solidFill>
          <a:latin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31006F"/>
          </a:solidFill>
          <a:latin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rgbClr val="31006F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/>
          <a:lstStyle/>
          <a:p>
            <a:r>
              <a:rPr lang="en-GB" sz="5400" dirty="0">
                <a:latin typeface="Calibri" pitchFamily="34" charset="0"/>
              </a:rPr>
              <a:t>Strings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9" y="3645024"/>
            <a:ext cx="7302797" cy="961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r>
              <a:rPr lang="en-GB" dirty="0"/>
              <a:t>Strings are the most essential part of C# programming language, and also is one of the important data types in modern languages including C#. </a:t>
            </a:r>
          </a:p>
          <a:p>
            <a:r>
              <a:rPr lang="en-GB" dirty="0"/>
              <a:t>The string data type is a collection of characters (char) in which each character is a Unicode character. </a:t>
            </a:r>
          </a:p>
          <a:p>
            <a:r>
              <a:rPr lang="en-GB" dirty="0"/>
              <a:t>They can be manipulated in the same way as an array, meaning that individual characters can be identified and used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607840"/>
            <a:ext cx="3059832" cy="1250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2030" y="4797152"/>
            <a:ext cx="5759940" cy="10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5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of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r>
              <a:rPr lang="en-GB" dirty="0"/>
              <a:t>To find the length of a string (how many characters it contains) use the </a:t>
            </a:r>
            <a:r>
              <a:rPr lang="en-GB" i="1" dirty="0"/>
              <a:t>Length </a:t>
            </a:r>
            <a:r>
              <a:rPr lang="en-GB" dirty="0"/>
              <a:t>property.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could also do this using a loop: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9672" y="2204864"/>
            <a:ext cx="5227781" cy="1452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6963" y="4135071"/>
            <a:ext cx="4573198" cy="24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important to remember that each character is associated with it’s own unique character code (Unicode or </a:t>
            </a:r>
            <a:r>
              <a:rPr lang="en-GB" dirty="0" err="1"/>
              <a:t>Ascii</a:t>
            </a:r>
            <a:r>
              <a:rPr lang="en-GB" dirty="0"/>
              <a:t>).</a:t>
            </a:r>
          </a:p>
          <a:p>
            <a:r>
              <a:rPr lang="en-GB" dirty="0"/>
              <a:t>This is especially important if you are trying to compare two strings.</a:t>
            </a:r>
          </a:p>
          <a:p>
            <a:r>
              <a:rPr lang="en-GB" dirty="0"/>
              <a:t>In the example below, the </a:t>
            </a:r>
            <a:r>
              <a:rPr lang="en-GB" i="1" dirty="0"/>
              <a:t>else</a:t>
            </a:r>
            <a:r>
              <a:rPr lang="en-GB" dirty="0"/>
              <a:t> part of the code would be executed.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5706" y="4363884"/>
            <a:ext cx="5292588" cy="247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/>
          <a:lstStyle/>
          <a:p>
            <a:r>
              <a:rPr lang="en-GB" dirty="0"/>
              <a:t>In C#, </a:t>
            </a:r>
            <a:r>
              <a:rPr lang="en-GB" i="1" dirty="0" err="1"/>
              <a:t>ToUpper</a:t>
            </a:r>
            <a:r>
              <a:rPr lang="en-GB" i="1" dirty="0"/>
              <a:t>()</a:t>
            </a:r>
            <a:r>
              <a:rPr lang="en-GB" dirty="0"/>
              <a:t> is a string method. </a:t>
            </a:r>
          </a:p>
          <a:p>
            <a:r>
              <a:rPr lang="en-GB" dirty="0"/>
              <a:t>It converts every character to uppercase (if there is an uppercase version). </a:t>
            </a:r>
          </a:p>
          <a:p>
            <a:r>
              <a:rPr lang="en-GB" dirty="0"/>
              <a:t>If a character does not have an uppercase equivalent, it remains unchanged e.g. special symbols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Alternatively, </a:t>
            </a:r>
            <a:r>
              <a:rPr lang="en-GB" i="1" dirty="0" err="1"/>
              <a:t>ToLower</a:t>
            </a:r>
            <a:r>
              <a:rPr lang="en-GB" i="1" dirty="0"/>
              <a:t>()</a:t>
            </a:r>
            <a:r>
              <a:rPr lang="en-GB" dirty="0"/>
              <a:t> will convert every character to lowercase.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5796" y="3897052"/>
            <a:ext cx="367240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8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C#, </a:t>
            </a:r>
            <a:r>
              <a:rPr lang="en-GB" i="1" dirty="0" err="1"/>
              <a:t>Char.IsUpper</a:t>
            </a:r>
            <a:r>
              <a:rPr lang="en-GB" i="1" dirty="0"/>
              <a:t>()</a:t>
            </a:r>
            <a:r>
              <a:rPr lang="en-GB" dirty="0"/>
              <a:t> is a method which is used to check whether a Unicode </a:t>
            </a:r>
            <a:r>
              <a:rPr lang="en-GB" b="1" dirty="0"/>
              <a:t>character</a:t>
            </a:r>
            <a:r>
              <a:rPr lang="en-GB" dirty="0"/>
              <a:t> can be categorized as an uppercase letter or not.</a:t>
            </a:r>
          </a:p>
          <a:p>
            <a:r>
              <a:rPr lang="en-GB" dirty="0"/>
              <a:t>This method can only be used on individual characters and not on a whole string.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alternative method would be </a:t>
            </a:r>
            <a:r>
              <a:rPr lang="en-GB" i="1" dirty="0" err="1"/>
              <a:t>Char.IsLower</a:t>
            </a:r>
            <a:r>
              <a:rPr lang="en-GB" i="1" dirty="0"/>
              <a:t>()</a:t>
            </a: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3648" y="3717032"/>
            <a:ext cx="5814646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9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C#, </a:t>
            </a:r>
            <a:r>
              <a:rPr lang="en-GB" i="1" dirty="0" err="1"/>
              <a:t>IndexOf</a:t>
            </a:r>
            <a:r>
              <a:rPr lang="en-GB" i="1" dirty="0"/>
              <a:t>()</a:t>
            </a:r>
            <a:r>
              <a:rPr lang="en-GB" dirty="0"/>
              <a:t> is used to find the zero based index of the first occurrence of a specified character or string within a given string. </a:t>
            </a:r>
          </a:p>
          <a:p>
            <a:r>
              <a:rPr lang="en-GB" dirty="0"/>
              <a:t>The method returns -1 if the character or string is not found. </a:t>
            </a:r>
          </a:p>
          <a:p>
            <a:r>
              <a:rPr lang="en-GB" dirty="0"/>
              <a:t>The example below would return 1 (remember that the index of an array starts at 0)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9122" y="4653136"/>
            <a:ext cx="6665756" cy="130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84B5-89B1-D67F-3C06-8E13AD87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732B-0627-2E7F-E9B1-54BE3C8E9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cannot replace a letter in the middle of a string.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It’s a nice idea but you can’t… you have to copy the string until you get to the letter you want to change: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8082F-F3E0-4854-3BEF-85F6F9D9A9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328" y="1723120"/>
            <a:ext cx="3696411" cy="1008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84844-10C2-D38D-284B-87774AD62B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3674488"/>
            <a:ext cx="5040560" cy="31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4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7716-B186-AFDF-DE3C-6F2731C2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854E0-80A0-DC17-7731-4F1AE8A69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/>
          <a:lstStyle/>
          <a:p>
            <a:r>
              <a:rPr lang="en-GB" dirty="0"/>
              <a:t>Write a console program that take in a word or sentence. It then changes it to:</a:t>
            </a:r>
          </a:p>
          <a:p>
            <a:pPr marL="514350" indent="-514350">
              <a:buAutoNum type="alphaLcParenBoth"/>
            </a:pPr>
            <a:r>
              <a:rPr lang="en-GB" dirty="0"/>
              <a:t>Bumpy case</a:t>
            </a:r>
          </a:p>
          <a:p>
            <a:pPr marL="514350" indent="-514350">
              <a:buAutoNum type="alphaLcParenBoth"/>
            </a:pPr>
            <a:r>
              <a:rPr lang="en-GB" dirty="0"/>
              <a:t>Word case</a:t>
            </a:r>
          </a:p>
          <a:p>
            <a:pPr marL="514350" indent="-514350">
              <a:buAutoNum type="alphaLcParenBoth"/>
            </a:pPr>
            <a:r>
              <a:rPr lang="en-GB" dirty="0"/>
              <a:t>Number plate mode</a:t>
            </a:r>
          </a:p>
          <a:p>
            <a:pPr marL="514350" indent="-514350">
              <a:buAutoNum type="alphaLcParenBoth"/>
            </a:pPr>
            <a:endParaRPr lang="en-GB" dirty="0"/>
          </a:p>
          <a:p>
            <a:r>
              <a:rPr lang="en-GB" dirty="0"/>
              <a:t>Output from “hello world”:</a:t>
            </a:r>
          </a:p>
          <a:p>
            <a:r>
              <a:rPr lang="en-GB" dirty="0"/>
              <a:t>(a)</a:t>
            </a:r>
            <a:r>
              <a:rPr lang="en-GB" dirty="0" err="1"/>
              <a:t>HeLlO</a:t>
            </a:r>
            <a:r>
              <a:rPr lang="en-GB" dirty="0"/>
              <a:t> </a:t>
            </a:r>
            <a:r>
              <a:rPr lang="en-GB" dirty="0" err="1"/>
              <a:t>wOrLd</a:t>
            </a:r>
            <a:r>
              <a:rPr lang="en-GB" dirty="0"/>
              <a:t>                   &lt;-ignores spaces</a:t>
            </a:r>
          </a:p>
          <a:p>
            <a:r>
              <a:rPr lang="en-GB" dirty="0"/>
              <a:t>(b)Hello World                     &lt;-uses spaces</a:t>
            </a:r>
          </a:p>
          <a:p>
            <a:r>
              <a:rPr lang="en-GB" dirty="0"/>
              <a:t>(c) H3110 W0R1D                &lt;-replaces certain letters</a:t>
            </a:r>
            <a:br>
              <a:rPr lang="en-GB" dirty="0"/>
            </a:br>
            <a:r>
              <a:rPr lang="en-GB" dirty="0"/>
              <a:t>                                                   </a:t>
            </a:r>
            <a:r>
              <a:rPr lang="en-GB"/>
              <a:t>and uses caps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3830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A0F898EC4DD34AAC9781FA8D639EDC" ma:contentTypeVersion="2" ma:contentTypeDescription="Create a new document." ma:contentTypeScope="" ma:versionID="22c2f9953947a5acd2ee387c15f29e01">
  <xsd:schema xmlns:xsd="http://www.w3.org/2001/XMLSchema" xmlns:xs="http://www.w3.org/2001/XMLSchema" xmlns:p="http://schemas.microsoft.com/office/2006/metadata/properties" xmlns:ns2="e1d8b131-49e8-48d6-bb36-66d22733e936" targetNamespace="http://schemas.microsoft.com/office/2006/metadata/properties" ma:root="true" ma:fieldsID="0f2ef12a0f087603ee04178b40ad6940" ns2:_="">
    <xsd:import namespace="e1d8b131-49e8-48d6-bb36-66d22733e9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8b131-49e8-48d6-bb36-66d22733e9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E39DFB-8790-4216-81AE-4715DA40F7E3}">
  <ds:schemaRefs>
    <ds:schemaRef ds:uri="http://schemas.microsoft.com/office/2006/metadata/properties"/>
    <ds:schemaRef ds:uri="http://schemas.microsoft.com/office/infopath/2007/PartnerControls"/>
    <ds:schemaRef ds:uri="8e63c9b3-bccb-449d-832c-1e56a1d23c1f"/>
  </ds:schemaRefs>
</ds:datastoreItem>
</file>

<file path=customXml/itemProps2.xml><?xml version="1.0" encoding="utf-8"?>
<ds:datastoreItem xmlns:ds="http://schemas.openxmlformats.org/officeDocument/2006/customXml" ds:itemID="{F1247848-9AA7-4E22-ACA8-3119144059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C4133A-BE06-44CD-9E2A-BF46D04AD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d8b131-49e8-48d6-bb36-66d22733e9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1366</TotalTime>
  <Words>431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Strings</vt:lpstr>
      <vt:lpstr>Strings</vt:lpstr>
      <vt:lpstr>Length of a String</vt:lpstr>
      <vt:lpstr>String Case</vt:lpstr>
      <vt:lpstr>Changing case</vt:lpstr>
      <vt:lpstr>Checking Case</vt:lpstr>
      <vt:lpstr>Finding a Character</vt:lpstr>
      <vt:lpstr>Replacing</vt:lpstr>
      <vt:lpstr>Task</vt:lpstr>
    </vt:vector>
  </TitlesOfParts>
  <Company>stclements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of electronic communication</dc:title>
  <dc:creator>stds12</dc:creator>
  <cp:lastModifiedBy>Iain R Price</cp:lastModifiedBy>
  <cp:revision>83</cp:revision>
  <dcterms:created xsi:type="dcterms:W3CDTF">2008-02-27T19:59:33Z</dcterms:created>
  <dcterms:modified xsi:type="dcterms:W3CDTF">2023-05-05T09:21:21Z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0x010100F2A0F898EC4DD34AAC9781FA8D639EDC</vt:lpwstr>
  </property>
  <property fmtid="{D5CDD505-2E9C-101B-9397-08002B2CF9AE}" pid="3" name="Order">
    <vt:r8>324800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ComplianceAssetId">
    <vt:lpwstr/>
  </property>
  <property fmtid="{D5CDD505-2E9C-101B-9397-08002B2CF9AE}" pid="8" name="TemplateUrl">
    <vt:lpwstr/>
  </property>
</Properties>
</file>