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77" r:id="rId5"/>
    <p:sldId id="287" r:id="rId6"/>
    <p:sldId id="288" r:id="rId7"/>
    <p:sldId id="290" r:id="rId8"/>
    <p:sldId id="289" r:id="rId9"/>
    <p:sldId id="291" r:id="rId10"/>
    <p:sldId id="292" r:id="rId11"/>
    <p:sldId id="293" r:id="rId12"/>
    <p:sldId id="294" r:id="rId13"/>
    <p:sldId id="297" r:id="rId14"/>
    <p:sldId id="296" r:id="rId15"/>
    <p:sldId id="285" r:id="rId16"/>
    <p:sldId id="295" r:id="rId17"/>
    <p:sldId id="279" r:id="rId18"/>
    <p:sldId id="278" r:id="rId19"/>
    <p:sldId id="298" r:id="rId20"/>
    <p:sldId id="280" r:id="rId21"/>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D"/>
    <a:srgbClr val="31006E"/>
    <a:srgbClr val="9991C1"/>
    <a:srgbClr val="31006F"/>
    <a:srgbClr val="310070"/>
    <a:srgbClr val="003399"/>
    <a:srgbClr val="3333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C5381-443B-45CD-8258-4217B12D0EF8}" v="7" dt="2023-05-09T13:45:05.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 Martin" userId="25f1cb15-a18f-453a-ba1d-898c77789489" providerId="ADAL" clId="{F9CCB47C-95A8-496B-A307-87C632C93E9D}"/>
    <pc:docChg chg="addSld delSld modSld">
      <pc:chgData name="Emma Martin" userId="25f1cb15-a18f-453a-ba1d-898c77789489" providerId="ADAL" clId="{F9CCB47C-95A8-496B-A307-87C632C93E9D}" dt="2020-03-23T15:48:01.031" v="200" actId="167"/>
      <pc:docMkLst>
        <pc:docMk/>
      </pc:docMkLst>
      <pc:sldChg chg="modSp">
        <pc:chgData name="Emma Martin" userId="25f1cb15-a18f-453a-ba1d-898c77789489" providerId="ADAL" clId="{F9CCB47C-95A8-496B-A307-87C632C93E9D}" dt="2020-03-23T15:48:01.031" v="200" actId="167"/>
        <pc:sldMkLst>
          <pc:docMk/>
          <pc:sldMk cId="979589588" sldId="279"/>
        </pc:sldMkLst>
        <pc:spChg chg="mod">
          <ac:chgData name="Emma Martin" userId="25f1cb15-a18f-453a-ba1d-898c77789489" providerId="ADAL" clId="{F9CCB47C-95A8-496B-A307-87C632C93E9D}" dt="2020-03-23T15:44:28.023" v="199" actId="20577"/>
          <ac:spMkLst>
            <pc:docMk/>
            <pc:sldMk cId="979589588" sldId="279"/>
            <ac:spMk id="3" creationId="{83E1B4B2-C0AA-419D-9081-F1ECAB28F078}"/>
          </ac:spMkLst>
        </pc:spChg>
        <pc:picChg chg="ord">
          <ac:chgData name="Emma Martin" userId="25f1cb15-a18f-453a-ba1d-898c77789489" providerId="ADAL" clId="{F9CCB47C-95A8-496B-A307-87C632C93E9D}" dt="2020-03-23T15:48:01.031" v="200" actId="167"/>
          <ac:picMkLst>
            <pc:docMk/>
            <pc:sldMk cId="979589588" sldId="279"/>
            <ac:picMk id="4" creationId="{D814D657-CBF8-4743-B5A8-8B6CED0833B9}"/>
          </ac:picMkLst>
        </pc:picChg>
      </pc:sldChg>
      <pc:sldChg chg="modSp add del">
        <pc:chgData name="Emma Martin" userId="25f1cb15-a18f-453a-ba1d-898c77789489" providerId="ADAL" clId="{F9CCB47C-95A8-496B-A307-87C632C93E9D}" dt="2020-03-23T14:24:22.014" v="95" actId="2696"/>
        <pc:sldMkLst>
          <pc:docMk/>
          <pc:sldMk cId="4046365196" sldId="299"/>
        </pc:sldMkLst>
        <pc:spChg chg="mod">
          <ac:chgData name="Emma Martin" userId="25f1cb15-a18f-453a-ba1d-898c77789489" providerId="ADAL" clId="{F9CCB47C-95A8-496B-A307-87C632C93E9D}" dt="2020-03-23T14:23:16.112" v="7" actId="20577"/>
          <ac:spMkLst>
            <pc:docMk/>
            <pc:sldMk cId="4046365196" sldId="299"/>
            <ac:spMk id="2" creationId="{D7F3D558-E973-43F2-8C19-EB934ADCA10C}"/>
          </ac:spMkLst>
        </pc:spChg>
        <pc:spChg chg="mod">
          <ac:chgData name="Emma Martin" userId="25f1cb15-a18f-453a-ba1d-898c77789489" providerId="ADAL" clId="{F9CCB47C-95A8-496B-A307-87C632C93E9D}" dt="2020-03-23T14:24:15.005" v="94" actId="20577"/>
          <ac:spMkLst>
            <pc:docMk/>
            <pc:sldMk cId="4046365196" sldId="299"/>
            <ac:spMk id="3" creationId="{8078374A-3604-4D34-800C-285A927B03C4}"/>
          </ac:spMkLst>
        </pc:spChg>
      </pc:sldChg>
    </pc:docChg>
  </pc:docChgLst>
  <pc:docChgLst>
    <pc:chgData name="Emma  Martin" userId="25f1cb15-a18f-453a-ba1d-898c77789489" providerId="ADAL" clId="{65C9EF4F-9DFE-4762-A2B7-1D6EC3809AFB}"/>
    <pc:docChg chg="undo redo custSel addSld delSld modSld sldOrd">
      <pc:chgData name="Emma  Martin" userId="25f1cb15-a18f-453a-ba1d-898c77789489" providerId="ADAL" clId="{65C9EF4F-9DFE-4762-A2B7-1D6EC3809AFB}" dt="2019-03-02T15:50:38.652" v="1243" actId="255"/>
      <pc:docMkLst>
        <pc:docMk/>
      </pc:docMkLst>
    </pc:docChg>
  </pc:docChgLst>
  <pc:docChgLst>
    <pc:chgData name="Emma  Martin" userId="25f1cb15-a18f-453a-ba1d-898c77789489" providerId="ADAL" clId="{F6A42995-18DA-4F4E-8CB5-584927259BDD}"/>
    <pc:docChg chg="undo custSel addSld delSld modSld sldOrd">
      <pc:chgData name="Emma  Martin" userId="25f1cb15-a18f-453a-ba1d-898c77789489" providerId="ADAL" clId="{F6A42995-18DA-4F4E-8CB5-584927259BDD}" dt="2019-03-06T10:01:12.268" v="491" actId="14100"/>
      <pc:docMkLst>
        <pc:docMk/>
      </pc:docMkLst>
      <pc:sldChg chg="delSp">
        <pc:chgData name="Emma  Martin" userId="25f1cb15-a18f-453a-ba1d-898c77789489" providerId="ADAL" clId="{F6A42995-18DA-4F4E-8CB5-584927259BDD}" dt="2019-03-06T09:26:11.478" v="0" actId="478"/>
        <pc:sldMkLst>
          <pc:docMk/>
          <pc:sldMk cId="0" sldId="277"/>
        </pc:sldMkLst>
        <pc:spChg chg="del">
          <ac:chgData name="Emma  Martin" userId="25f1cb15-a18f-453a-ba1d-898c77789489" providerId="ADAL" clId="{F6A42995-18DA-4F4E-8CB5-584927259BDD}" dt="2019-03-06T09:26:11.478" v="0" actId="478"/>
          <ac:spMkLst>
            <pc:docMk/>
            <pc:sldMk cId="0" sldId="277"/>
            <ac:spMk id="2" creationId="{2954EFAD-A90C-4146-B80A-DD4848D45627}"/>
          </ac:spMkLst>
        </pc:spChg>
      </pc:sldChg>
      <pc:sldChg chg="addSp modSp add">
        <pc:chgData name="Emma  Martin" userId="25f1cb15-a18f-453a-ba1d-898c77789489" providerId="ADAL" clId="{F6A42995-18DA-4F4E-8CB5-584927259BDD}" dt="2019-03-06T09:51:08.893" v="389" actId="1076"/>
        <pc:sldMkLst>
          <pc:docMk/>
          <pc:sldMk cId="2033508288" sldId="278"/>
        </pc:sldMkLst>
        <pc:spChg chg="mod">
          <ac:chgData name="Emma  Martin" userId="25f1cb15-a18f-453a-ba1d-898c77789489" providerId="ADAL" clId="{F6A42995-18DA-4F4E-8CB5-584927259BDD}" dt="2019-03-06T09:26:47.405" v="33" actId="20577"/>
          <ac:spMkLst>
            <pc:docMk/>
            <pc:sldMk cId="2033508288" sldId="278"/>
            <ac:spMk id="2" creationId="{6EF49181-E116-45DE-9C27-353B37F3876E}"/>
          </ac:spMkLst>
        </pc:spChg>
        <pc:spChg chg="mod">
          <ac:chgData name="Emma  Martin" userId="25f1cb15-a18f-453a-ba1d-898c77789489" providerId="ADAL" clId="{F6A42995-18DA-4F4E-8CB5-584927259BDD}" dt="2019-03-06T09:26:58.866" v="38" actId="6549"/>
          <ac:spMkLst>
            <pc:docMk/>
            <pc:sldMk cId="2033508288" sldId="278"/>
            <ac:spMk id="3" creationId="{F0F607C9-2BA5-4B01-89D1-FD0795CFADC6}"/>
          </ac:spMkLst>
        </pc:spChg>
        <pc:picChg chg="add mod">
          <ac:chgData name="Emma  Martin" userId="25f1cb15-a18f-453a-ba1d-898c77789489" providerId="ADAL" clId="{F6A42995-18DA-4F4E-8CB5-584927259BDD}" dt="2019-03-06T09:49:20.716" v="383" actId="1076"/>
          <ac:picMkLst>
            <pc:docMk/>
            <pc:sldMk cId="2033508288" sldId="278"/>
            <ac:picMk id="4" creationId="{87A56B21-CE7A-414E-9A6E-EA565239F2F0}"/>
          </ac:picMkLst>
        </pc:picChg>
        <pc:picChg chg="add mod">
          <ac:chgData name="Emma  Martin" userId="25f1cb15-a18f-453a-ba1d-898c77789489" providerId="ADAL" clId="{F6A42995-18DA-4F4E-8CB5-584927259BDD}" dt="2019-03-06T09:49:48.797" v="386" actId="1076"/>
          <ac:picMkLst>
            <pc:docMk/>
            <pc:sldMk cId="2033508288" sldId="278"/>
            <ac:picMk id="5122" creationId="{34F05AB4-5303-4069-92FA-8D5E806E9BFC}"/>
          </ac:picMkLst>
        </pc:picChg>
        <pc:picChg chg="add mod">
          <ac:chgData name="Emma  Martin" userId="25f1cb15-a18f-453a-ba1d-898c77789489" providerId="ADAL" clId="{F6A42995-18DA-4F4E-8CB5-584927259BDD}" dt="2019-03-06T09:51:08.893" v="389" actId="1076"/>
          <ac:picMkLst>
            <pc:docMk/>
            <pc:sldMk cId="2033508288" sldId="278"/>
            <ac:picMk id="5124" creationId="{54CBE169-2F8D-4098-9DB7-82FFCC423CB6}"/>
          </ac:picMkLst>
        </pc:picChg>
      </pc:sldChg>
      <pc:sldChg chg="addSp delSp modSp add ord">
        <pc:chgData name="Emma  Martin" userId="25f1cb15-a18f-453a-ba1d-898c77789489" providerId="ADAL" clId="{F6A42995-18DA-4F4E-8CB5-584927259BDD}" dt="2019-03-06T09:31:11.301" v="113" actId="20577"/>
        <pc:sldMkLst>
          <pc:docMk/>
          <pc:sldMk cId="2758037953" sldId="279"/>
        </pc:sldMkLst>
        <pc:spChg chg="mod">
          <ac:chgData name="Emma  Martin" userId="25f1cb15-a18f-453a-ba1d-898c77789489" providerId="ADAL" clId="{F6A42995-18DA-4F4E-8CB5-584927259BDD}" dt="2019-03-06T09:31:11.301" v="113" actId="20577"/>
          <ac:spMkLst>
            <pc:docMk/>
            <pc:sldMk cId="2758037953" sldId="279"/>
            <ac:spMk id="2" creationId="{C0428763-2746-412F-8941-7F0D17352763}"/>
          </ac:spMkLst>
        </pc:spChg>
        <pc:spChg chg="mod">
          <ac:chgData name="Emma  Martin" userId="25f1cb15-a18f-453a-ba1d-898c77789489" providerId="ADAL" clId="{F6A42995-18DA-4F4E-8CB5-584927259BDD}" dt="2019-03-06T09:31:01.788" v="110" actId="20577"/>
          <ac:spMkLst>
            <pc:docMk/>
            <pc:sldMk cId="2758037953" sldId="279"/>
            <ac:spMk id="3" creationId="{D45F3527-F0D5-419A-88B0-821A121499E8}"/>
          </ac:spMkLst>
        </pc:spChg>
        <pc:spChg chg="add del mod">
          <ac:chgData name="Emma  Martin" userId="25f1cb15-a18f-453a-ba1d-898c77789489" providerId="ADAL" clId="{F6A42995-18DA-4F4E-8CB5-584927259BDD}" dt="2019-03-06T09:31:02.468" v="111" actId="478"/>
          <ac:spMkLst>
            <pc:docMk/>
            <pc:sldMk cId="2758037953" sldId="279"/>
            <ac:spMk id="5" creationId="{3CE350D2-C75D-4274-BACF-746087DD2AED}"/>
          </ac:spMkLst>
        </pc:spChg>
        <pc:picChg chg="add del mod">
          <ac:chgData name="Emma  Martin" userId="25f1cb15-a18f-453a-ba1d-898c77789489" providerId="ADAL" clId="{F6A42995-18DA-4F4E-8CB5-584927259BDD}" dt="2019-03-06T09:31:04.088" v="112" actId="478"/>
          <ac:picMkLst>
            <pc:docMk/>
            <pc:sldMk cId="2758037953" sldId="279"/>
            <ac:picMk id="4" creationId="{F9E9F8A1-827E-45BD-B81D-D5758325FC06}"/>
          </ac:picMkLst>
        </pc:picChg>
      </pc:sldChg>
      <pc:sldChg chg="modSp add">
        <pc:chgData name="Emma  Martin" userId="25f1cb15-a18f-453a-ba1d-898c77789489" providerId="ADAL" clId="{F6A42995-18DA-4F4E-8CB5-584927259BDD}" dt="2019-03-06T09:29:20.330" v="91" actId="113"/>
        <pc:sldMkLst>
          <pc:docMk/>
          <pc:sldMk cId="3569664579" sldId="280"/>
        </pc:sldMkLst>
        <pc:spChg chg="mod">
          <ac:chgData name="Emma  Martin" userId="25f1cb15-a18f-453a-ba1d-898c77789489" providerId="ADAL" clId="{F6A42995-18DA-4F4E-8CB5-584927259BDD}" dt="2019-03-06T09:29:20.330" v="91" actId="113"/>
          <ac:spMkLst>
            <pc:docMk/>
            <pc:sldMk cId="3569664579" sldId="280"/>
            <ac:spMk id="3" creationId="{D45F3527-F0D5-419A-88B0-821A121499E8}"/>
          </ac:spMkLst>
        </pc:spChg>
      </pc:sldChg>
      <pc:sldChg chg="add del">
        <pc:chgData name="Emma  Martin" userId="25f1cb15-a18f-453a-ba1d-898c77789489" providerId="ADAL" clId="{F6A42995-18DA-4F4E-8CB5-584927259BDD}" dt="2019-03-06T09:32:52.304" v="142" actId="2696"/>
        <pc:sldMkLst>
          <pc:docMk/>
          <pc:sldMk cId="3444447072" sldId="281"/>
        </pc:sldMkLst>
      </pc:sldChg>
      <pc:sldChg chg="add del">
        <pc:chgData name="Emma  Martin" userId="25f1cb15-a18f-453a-ba1d-898c77789489" providerId="ADAL" clId="{F6A42995-18DA-4F4E-8CB5-584927259BDD}" dt="2019-03-06T09:30:59.166" v="107"/>
        <pc:sldMkLst>
          <pc:docMk/>
          <pc:sldMk cId="959151511" sldId="282"/>
        </pc:sldMkLst>
      </pc:sldChg>
      <pc:sldChg chg="addSp modSp add">
        <pc:chgData name="Emma  Martin" userId="25f1cb15-a18f-453a-ba1d-898c77789489" providerId="ADAL" clId="{F6A42995-18DA-4F4E-8CB5-584927259BDD}" dt="2019-03-06T09:32:39.780" v="140" actId="14100"/>
        <pc:sldMkLst>
          <pc:docMk/>
          <pc:sldMk cId="4264240430" sldId="282"/>
        </pc:sldMkLst>
        <pc:spChg chg="mod">
          <ac:chgData name="Emma  Martin" userId="25f1cb15-a18f-453a-ba1d-898c77789489" providerId="ADAL" clId="{F6A42995-18DA-4F4E-8CB5-584927259BDD}" dt="2019-03-06T09:31:21.610" v="127" actId="20577"/>
          <ac:spMkLst>
            <pc:docMk/>
            <pc:sldMk cId="4264240430" sldId="282"/>
            <ac:spMk id="2" creationId="{750E65FB-579B-49C2-88D6-F7FE33037E9B}"/>
          </ac:spMkLst>
        </pc:spChg>
        <pc:spChg chg="mod">
          <ac:chgData name="Emma  Martin" userId="25f1cb15-a18f-453a-ba1d-898c77789489" providerId="ADAL" clId="{F6A42995-18DA-4F4E-8CB5-584927259BDD}" dt="2019-03-06T09:31:43.661" v="132"/>
          <ac:spMkLst>
            <pc:docMk/>
            <pc:sldMk cId="4264240430" sldId="282"/>
            <ac:spMk id="3" creationId="{976F7610-F8AA-4055-BDD2-D63CF1104F82}"/>
          </ac:spMkLst>
        </pc:spChg>
        <pc:spChg chg="add mod">
          <ac:chgData name="Emma  Martin" userId="25f1cb15-a18f-453a-ba1d-898c77789489" providerId="ADAL" clId="{F6A42995-18DA-4F4E-8CB5-584927259BDD}" dt="2019-03-06T09:32:34.948" v="139" actId="14100"/>
          <ac:spMkLst>
            <pc:docMk/>
            <pc:sldMk cId="4264240430" sldId="282"/>
            <ac:spMk id="5" creationId="{BFBC1CEE-58BE-485A-8758-E27535A778E7}"/>
          </ac:spMkLst>
        </pc:spChg>
        <pc:picChg chg="add mod">
          <ac:chgData name="Emma  Martin" userId="25f1cb15-a18f-453a-ba1d-898c77789489" providerId="ADAL" clId="{F6A42995-18DA-4F4E-8CB5-584927259BDD}" dt="2019-03-06T09:32:39.780" v="140" actId="14100"/>
          <ac:picMkLst>
            <pc:docMk/>
            <pc:sldMk cId="4264240430" sldId="282"/>
            <ac:picMk id="4" creationId="{3326BBF5-B5AA-42B6-9D97-99321154FBC7}"/>
          </ac:picMkLst>
        </pc:picChg>
      </pc:sldChg>
      <pc:sldChg chg="delSp modSp add">
        <pc:chgData name="Emma  Martin" userId="25f1cb15-a18f-453a-ba1d-898c77789489" providerId="ADAL" clId="{F6A42995-18DA-4F4E-8CB5-584927259BDD}" dt="2019-03-06T09:34:25.067" v="164" actId="6549"/>
        <pc:sldMkLst>
          <pc:docMk/>
          <pc:sldMk cId="283942315" sldId="283"/>
        </pc:sldMkLst>
        <pc:spChg chg="mod">
          <ac:chgData name="Emma  Martin" userId="25f1cb15-a18f-453a-ba1d-898c77789489" providerId="ADAL" clId="{F6A42995-18DA-4F4E-8CB5-584927259BDD}" dt="2019-03-06T09:34:25.067" v="164" actId="6549"/>
          <ac:spMkLst>
            <pc:docMk/>
            <pc:sldMk cId="283942315" sldId="283"/>
            <ac:spMk id="3" creationId="{976F7610-F8AA-4055-BDD2-D63CF1104F82}"/>
          </ac:spMkLst>
        </pc:spChg>
        <pc:spChg chg="del">
          <ac:chgData name="Emma  Martin" userId="25f1cb15-a18f-453a-ba1d-898c77789489" providerId="ADAL" clId="{F6A42995-18DA-4F4E-8CB5-584927259BDD}" dt="2019-03-06T09:33:13.797" v="145" actId="478"/>
          <ac:spMkLst>
            <pc:docMk/>
            <pc:sldMk cId="283942315" sldId="283"/>
            <ac:spMk id="5" creationId="{BFBC1CEE-58BE-485A-8758-E27535A778E7}"/>
          </ac:spMkLst>
        </pc:spChg>
        <pc:picChg chg="del mod">
          <ac:chgData name="Emma  Martin" userId="25f1cb15-a18f-453a-ba1d-898c77789489" providerId="ADAL" clId="{F6A42995-18DA-4F4E-8CB5-584927259BDD}" dt="2019-03-06T09:34:11.002" v="163" actId="478"/>
          <ac:picMkLst>
            <pc:docMk/>
            <pc:sldMk cId="283942315" sldId="283"/>
            <ac:picMk id="4" creationId="{3326BBF5-B5AA-42B6-9D97-99321154FBC7}"/>
          </ac:picMkLst>
        </pc:picChg>
      </pc:sldChg>
      <pc:sldChg chg="modSp add ord">
        <pc:chgData name="Emma  Martin" userId="25f1cb15-a18f-453a-ba1d-898c77789489" providerId="ADAL" clId="{F6A42995-18DA-4F4E-8CB5-584927259BDD}" dt="2019-03-06T09:33:45.859" v="152" actId="14100"/>
        <pc:sldMkLst>
          <pc:docMk/>
          <pc:sldMk cId="3446137366" sldId="284"/>
        </pc:sldMkLst>
        <pc:spChg chg="mod">
          <ac:chgData name="Emma  Martin" userId="25f1cb15-a18f-453a-ba1d-898c77789489" providerId="ADAL" clId="{F6A42995-18DA-4F4E-8CB5-584927259BDD}" dt="2019-03-06T09:33:36.470" v="150" actId="6549"/>
          <ac:spMkLst>
            <pc:docMk/>
            <pc:sldMk cId="3446137366" sldId="284"/>
            <ac:spMk id="3" creationId="{976F7610-F8AA-4055-BDD2-D63CF1104F82}"/>
          </ac:spMkLst>
        </pc:spChg>
        <pc:picChg chg="mod">
          <ac:chgData name="Emma  Martin" userId="25f1cb15-a18f-453a-ba1d-898c77789489" providerId="ADAL" clId="{F6A42995-18DA-4F4E-8CB5-584927259BDD}" dt="2019-03-06T09:33:45.859" v="152" actId="14100"/>
          <ac:picMkLst>
            <pc:docMk/>
            <pc:sldMk cId="3446137366" sldId="284"/>
            <ac:picMk id="4" creationId="{3326BBF5-B5AA-42B6-9D97-99321154FBC7}"/>
          </ac:picMkLst>
        </pc:picChg>
      </pc:sldChg>
      <pc:sldChg chg="addSp modSp add">
        <pc:chgData name="Emma  Martin" userId="25f1cb15-a18f-453a-ba1d-898c77789489" providerId="ADAL" clId="{F6A42995-18DA-4F4E-8CB5-584927259BDD}" dt="2019-03-06T09:53:29.067" v="401" actId="1076"/>
        <pc:sldMkLst>
          <pc:docMk/>
          <pc:sldMk cId="1425138097" sldId="285"/>
        </pc:sldMkLst>
        <pc:spChg chg="mod">
          <ac:chgData name="Emma  Martin" userId="25f1cb15-a18f-453a-ba1d-898c77789489" providerId="ADAL" clId="{F6A42995-18DA-4F4E-8CB5-584927259BDD}" dt="2019-03-06T09:34:45.346" v="180" actId="20577"/>
          <ac:spMkLst>
            <pc:docMk/>
            <pc:sldMk cId="1425138097" sldId="285"/>
            <ac:spMk id="2" creationId="{EB6AA403-7814-4582-B183-BAEDFFE6B0F0}"/>
          </ac:spMkLst>
        </pc:spChg>
        <pc:spChg chg="mod">
          <ac:chgData name="Emma  Martin" userId="25f1cb15-a18f-453a-ba1d-898c77789489" providerId="ADAL" clId="{F6A42995-18DA-4F4E-8CB5-584927259BDD}" dt="2019-03-06T09:34:38.065" v="166"/>
          <ac:spMkLst>
            <pc:docMk/>
            <pc:sldMk cId="1425138097" sldId="285"/>
            <ac:spMk id="3" creationId="{ECD68B93-D879-4EF2-97FF-AF0153F16E1D}"/>
          </ac:spMkLst>
        </pc:spChg>
        <pc:picChg chg="add mod">
          <ac:chgData name="Emma  Martin" userId="25f1cb15-a18f-453a-ba1d-898c77789489" providerId="ADAL" clId="{F6A42995-18DA-4F4E-8CB5-584927259BDD}" dt="2019-03-06T09:35:01.722" v="182" actId="1076"/>
          <ac:picMkLst>
            <pc:docMk/>
            <pc:sldMk cId="1425138097" sldId="285"/>
            <ac:picMk id="4" creationId="{087CEFBB-3698-4F05-B9AA-BB88D1DB22BF}"/>
          </ac:picMkLst>
        </pc:picChg>
        <pc:picChg chg="add mod modCrop">
          <ac:chgData name="Emma  Martin" userId="25f1cb15-a18f-453a-ba1d-898c77789489" providerId="ADAL" clId="{F6A42995-18DA-4F4E-8CB5-584927259BDD}" dt="2019-03-06T09:53:29.067" v="401" actId="1076"/>
          <ac:picMkLst>
            <pc:docMk/>
            <pc:sldMk cId="1425138097" sldId="285"/>
            <ac:picMk id="5" creationId="{F165EBA7-D043-44EA-B864-E65131D071D1}"/>
          </ac:picMkLst>
        </pc:picChg>
      </pc:sldChg>
      <pc:sldChg chg="addSp modSp add">
        <pc:chgData name="Emma  Martin" userId="25f1cb15-a18f-453a-ba1d-898c77789489" providerId="ADAL" clId="{F6A42995-18DA-4F4E-8CB5-584927259BDD}" dt="2019-03-06T09:36:05.108" v="208" actId="14100"/>
        <pc:sldMkLst>
          <pc:docMk/>
          <pc:sldMk cId="3338835917" sldId="286"/>
        </pc:sldMkLst>
        <pc:spChg chg="mod">
          <ac:chgData name="Emma  Martin" userId="25f1cb15-a18f-453a-ba1d-898c77789489" providerId="ADAL" clId="{F6A42995-18DA-4F4E-8CB5-584927259BDD}" dt="2019-03-06T09:35:16.734" v="199" actId="20577"/>
          <ac:spMkLst>
            <pc:docMk/>
            <pc:sldMk cId="3338835917" sldId="286"/>
            <ac:spMk id="2" creationId="{602472C4-B7F1-4EA3-B059-6820ACBD1D06}"/>
          </ac:spMkLst>
        </pc:spChg>
        <pc:spChg chg="mod">
          <ac:chgData name="Emma  Martin" userId="25f1cb15-a18f-453a-ba1d-898c77789489" providerId="ADAL" clId="{F6A42995-18DA-4F4E-8CB5-584927259BDD}" dt="2019-03-06T09:35:49.764" v="204" actId="20577"/>
          <ac:spMkLst>
            <pc:docMk/>
            <pc:sldMk cId="3338835917" sldId="286"/>
            <ac:spMk id="3" creationId="{CDB4A307-C6A3-4081-9F61-E06C38225258}"/>
          </ac:spMkLst>
        </pc:spChg>
        <pc:picChg chg="add mod">
          <ac:chgData name="Emma  Martin" userId="25f1cb15-a18f-453a-ba1d-898c77789489" providerId="ADAL" clId="{F6A42995-18DA-4F4E-8CB5-584927259BDD}" dt="2019-03-06T09:36:05.108" v="208" actId="14100"/>
          <ac:picMkLst>
            <pc:docMk/>
            <pc:sldMk cId="3338835917" sldId="286"/>
            <ac:picMk id="1026" creationId="{6EAF6CC9-308F-4176-BB25-801AF7F00E39}"/>
          </ac:picMkLst>
        </pc:picChg>
      </pc:sldChg>
      <pc:sldChg chg="addSp modSp add">
        <pc:chgData name="Emma  Martin" userId="25f1cb15-a18f-453a-ba1d-898c77789489" providerId="ADAL" clId="{F6A42995-18DA-4F4E-8CB5-584927259BDD}" dt="2019-03-06T10:01:12.268" v="491" actId="14100"/>
        <pc:sldMkLst>
          <pc:docMk/>
          <pc:sldMk cId="2189052034" sldId="287"/>
        </pc:sldMkLst>
        <pc:spChg chg="mod">
          <ac:chgData name="Emma  Martin" userId="25f1cb15-a18f-453a-ba1d-898c77789489" providerId="ADAL" clId="{F6A42995-18DA-4F4E-8CB5-584927259BDD}" dt="2019-03-06T09:36:33.619" v="230"/>
          <ac:spMkLst>
            <pc:docMk/>
            <pc:sldMk cId="2189052034" sldId="287"/>
            <ac:spMk id="2" creationId="{7F3E7F99-7F38-407C-8EDA-F8B1CD3A0E39}"/>
          </ac:spMkLst>
        </pc:spChg>
        <pc:spChg chg="mod">
          <ac:chgData name="Emma  Martin" userId="25f1cb15-a18f-453a-ba1d-898c77789489" providerId="ADAL" clId="{F6A42995-18DA-4F4E-8CB5-584927259BDD}" dt="2019-03-06T10:01:09.574" v="490" actId="6549"/>
          <ac:spMkLst>
            <pc:docMk/>
            <pc:sldMk cId="2189052034" sldId="287"/>
            <ac:spMk id="3" creationId="{8ABB7B1D-E08F-4A6B-8C13-6BBA26009C4F}"/>
          </ac:spMkLst>
        </pc:spChg>
        <pc:picChg chg="add mod">
          <ac:chgData name="Emma  Martin" userId="25f1cb15-a18f-453a-ba1d-898c77789489" providerId="ADAL" clId="{F6A42995-18DA-4F4E-8CB5-584927259BDD}" dt="2019-03-06T10:01:12.268" v="491" actId="14100"/>
          <ac:picMkLst>
            <pc:docMk/>
            <pc:sldMk cId="2189052034" sldId="287"/>
            <ac:picMk id="4" creationId="{257584ED-68E2-434E-A08C-64F2189B7393}"/>
          </ac:picMkLst>
        </pc:picChg>
      </pc:sldChg>
      <pc:sldChg chg="modSp add">
        <pc:chgData name="Emma  Martin" userId="25f1cb15-a18f-453a-ba1d-898c77789489" providerId="ADAL" clId="{F6A42995-18DA-4F4E-8CB5-584927259BDD}" dt="2019-03-06T09:37:52.232" v="248" actId="20577"/>
        <pc:sldMkLst>
          <pc:docMk/>
          <pc:sldMk cId="1350952153" sldId="288"/>
        </pc:sldMkLst>
        <pc:spChg chg="mod">
          <ac:chgData name="Emma  Martin" userId="25f1cb15-a18f-453a-ba1d-898c77789489" providerId="ADAL" clId="{F6A42995-18DA-4F4E-8CB5-584927259BDD}" dt="2019-03-06T09:37:52.232" v="248" actId="20577"/>
          <ac:spMkLst>
            <pc:docMk/>
            <pc:sldMk cId="1350952153" sldId="288"/>
            <ac:spMk id="3" creationId="{8ABB7B1D-E08F-4A6B-8C13-6BBA26009C4F}"/>
          </ac:spMkLst>
        </pc:spChg>
      </pc:sldChg>
      <pc:sldChg chg="addSp delSp modSp add">
        <pc:chgData name="Emma  Martin" userId="25f1cb15-a18f-453a-ba1d-898c77789489" providerId="ADAL" clId="{F6A42995-18DA-4F4E-8CB5-584927259BDD}" dt="2019-03-06T09:51:33.077" v="393" actId="14100"/>
        <pc:sldMkLst>
          <pc:docMk/>
          <pc:sldMk cId="1801992687" sldId="289"/>
        </pc:sldMkLst>
        <pc:spChg chg="mod">
          <ac:chgData name="Emma  Martin" userId="25f1cb15-a18f-453a-ba1d-898c77789489" providerId="ADAL" clId="{F6A42995-18DA-4F4E-8CB5-584927259BDD}" dt="2019-03-06T09:38:09.451" v="260" actId="20577"/>
          <ac:spMkLst>
            <pc:docMk/>
            <pc:sldMk cId="1801992687" sldId="289"/>
            <ac:spMk id="2" creationId="{8B5AA7C8-B6E6-46B1-A77C-3F46ECC2CA77}"/>
          </ac:spMkLst>
        </pc:spChg>
        <pc:spChg chg="mod">
          <ac:chgData name="Emma  Martin" userId="25f1cb15-a18f-453a-ba1d-898c77789489" providerId="ADAL" clId="{F6A42995-18DA-4F4E-8CB5-584927259BDD}" dt="2019-03-06T09:38:47.660" v="272" actId="6549"/>
          <ac:spMkLst>
            <pc:docMk/>
            <pc:sldMk cId="1801992687" sldId="289"/>
            <ac:spMk id="3" creationId="{33272C56-C9F3-4B98-BDBA-8B9B9F378ED2}"/>
          </ac:spMkLst>
        </pc:spChg>
        <pc:spChg chg="add del">
          <ac:chgData name="Emma  Martin" userId="25f1cb15-a18f-453a-ba1d-898c77789489" providerId="ADAL" clId="{F6A42995-18DA-4F4E-8CB5-584927259BDD}" dt="2019-03-06T09:38:19.563" v="262"/>
          <ac:spMkLst>
            <pc:docMk/>
            <pc:sldMk cId="1801992687" sldId="289"/>
            <ac:spMk id="4" creationId="{2095ED55-4BED-406B-9598-DBD3B6C9F284}"/>
          </ac:spMkLst>
        </pc:spChg>
        <pc:picChg chg="add del">
          <ac:chgData name="Emma  Martin" userId="25f1cb15-a18f-453a-ba1d-898c77789489" providerId="ADAL" clId="{F6A42995-18DA-4F4E-8CB5-584927259BDD}" dt="2019-03-06T09:38:19.563" v="262"/>
          <ac:picMkLst>
            <pc:docMk/>
            <pc:sldMk cId="1801992687" sldId="289"/>
            <ac:picMk id="2050" creationId="{E95B3BC3-8A07-4458-A950-AD0E137D8928}"/>
          </ac:picMkLst>
        </pc:picChg>
        <pc:picChg chg="add mod">
          <ac:chgData name="Emma  Martin" userId="25f1cb15-a18f-453a-ba1d-898c77789489" providerId="ADAL" clId="{F6A42995-18DA-4F4E-8CB5-584927259BDD}" dt="2019-03-06T09:51:33.077" v="393" actId="14100"/>
          <ac:picMkLst>
            <pc:docMk/>
            <pc:sldMk cId="1801992687" sldId="289"/>
            <ac:picMk id="2052" creationId="{A5F598BC-9D82-4E42-9842-72E8995780BA}"/>
          </ac:picMkLst>
        </pc:picChg>
      </pc:sldChg>
      <pc:sldChg chg="modSp add">
        <pc:chgData name="Emma  Martin" userId="25f1cb15-a18f-453a-ba1d-898c77789489" providerId="ADAL" clId="{F6A42995-18DA-4F4E-8CB5-584927259BDD}" dt="2019-03-06T09:39:21.779" v="287" actId="20577"/>
        <pc:sldMkLst>
          <pc:docMk/>
          <pc:sldMk cId="4128531258" sldId="290"/>
        </pc:sldMkLst>
        <pc:spChg chg="mod">
          <ac:chgData name="Emma  Martin" userId="25f1cb15-a18f-453a-ba1d-898c77789489" providerId="ADAL" clId="{F6A42995-18DA-4F4E-8CB5-584927259BDD}" dt="2019-03-06T09:39:21.779" v="287" actId="20577"/>
          <ac:spMkLst>
            <pc:docMk/>
            <pc:sldMk cId="4128531258" sldId="290"/>
            <ac:spMk id="3" creationId="{33272C56-C9F3-4B98-BDBA-8B9B9F378ED2}"/>
          </ac:spMkLst>
        </pc:spChg>
      </pc:sldChg>
      <pc:sldChg chg="modSp add">
        <pc:chgData name="Emma  Martin" userId="25f1cb15-a18f-453a-ba1d-898c77789489" providerId="ADAL" clId="{F6A42995-18DA-4F4E-8CB5-584927259BDD}" dt="2019-03-06T09:44:47.472" v="352"/>
        <pc:sldMkLst>
          <pc:docMk/>
          <pc:sldMk cId="3488504982" sldId="291"/>
        </pc:sldMkLst>
        <pc:spChg chg="mod">
          <ac:chgData name="Emma  Martin" userId="25f1cb15-a18f-453a-ba1d-898c77789489" providerId="ADAL" clId="{F6A42995-18DA-4F4E-8CB5-584927259BDD}" dt="2019-03-06T09:39:33.813" v="298" actId="20577"/>
          <ac:spMkLst>
            <pc:docMk/>
            <pc:sldMk cId="3488504982" sldId="291"/>
            <ac:spMk id="2" creationId="{5F4CBE81-C18B-4848-B385-4E45D3EB511D}"/>
          </ac:spMkLst>
        </pc:spChg>
        <pc:spChg chg="mod">
          <ac:chgData name="Emma  Martin" userId="25f1cb15-a18f-453a-ba1d-898c77789489" providerId="ADAL" clId="{F6A42995-18DA-4F4E-8CB5-584927259BDD}" dt="2019-03-06T09:44:47.472" v="352"/>
          <ac:spMkLst>
            <pc:docMk/>
            <pc:sldMk cId="3488504982" sldId="291"/>
            <ac:spMk id="3" creationId="{7C040FF5-C013-48CA-90A1-6BBDEA6037E5}"/>
          </ac:spMkLst>
        </pc:spChg>
      </pc:sldChg>
      <pc:sldChg chg="addSp delSp modSp add del">
        <pc:chgData name="Emma  Martin" userId="25f1cb15-a18f-453a-ba1d-898c77789489" providerId="ADAL" clId="{F6A42995-18DA-4F4E-8CB5-584927259BDD}" dt="2019-03-06T09:45:08.979" v="357" actId="2696"/>
        <pc:sldMkLst>
          <pc:docMk/>
          <pc:sldMk cId="341455779" sldId="292"/>
        </pc:sldMkLst>
        <pc:spChg chg="mod">
          <ac:chgData name="Emma  Martin" userId="25f1cb15-a18f-453a-ba1d-898c77789489" providerId="ADAL" clId="{F6A42995-18DA-4F4E-8CB5-584927259BDD}" dt="2019-03-06T09:44:52.327" v="353"/>
          <ac:spMkLst>
            <pc:docMk/>
            <pc:sldMk cId="341455779" sldId="292"/>
            <ac:spMk id="3" creationId="{7C040FF5-C013-48CA-90A1-6BBDEA6037E5}"/>
          </ac:spMkLst>
        </pc:spChg>
        <pc:picChg chg="add del mod modCrop">
          <ac:chgData name="Emma  Martin" userId="25f1cb15-a18f-453a-ba1d-898c77789489" providerId="ADAL" clId="{F6A42995-18DA-4F4E-8CB5-584927259BDD}" dt="2019-03-06T09:45:05.586" v="356"/>
          <ac:picMkLst>
            <pc:docMk/>
            <pc:sldMk cId="341455779" sldId="292"/>
            <ac:picMk id="4" creationId="{FA8923D1-3499-47BB-8C81-A16C4FB39720}"/>
          </ac:picMkLst>
        </pc:picChg>
      </pc:sldChg>
      <pc:sldChg chg="addSp modSp add">
        <pc:chgData name="Emma  Martin" userId="25f1cb15-a18f-453a-ba1d-898c77789489" providerId="ADAL" clId="{F6A42995-18DA-4F4E-8CB5-584927259BDD}" dt="2019-03-06T09:46:32.508" v="374" actId="14100"/>
        <pc:sldMkLst>
          <pc:docMk/>
          <pc:sldMk cId="975074801" sldId="293"/>
        </pc:sldMkLst>
        <pc:spChg chg="mod">
          <ac:chgData name="Emma  Martin" userId="25f1cb15-a18f-453a-ba1d-898c77789489" providerId="ADAL" clId="{F6A42995-18DA-4F4E-8CB5-584927259BDD}" dt="2019-03-06T09:45:34.270" v="360"/>
          <ac:spMkLst>
            <pc:docMk/>
            <pc:sldMk cId="975074801" sldId="293"/>
            <ac:spMk id="3" creationId="{7C040FF5-C013-48CA-90A1-6BBDEA6037E5}"/>
          </ac:spMkLst>
        </pc:spChg>
        <pc:spChg chg="add mod">
          <ac:chgData name="Emma  Martin" userId="25f1cb15-a18f-453a-ba1d-898c77789489" providerId="ADAL" clId="{F6A42995-18DA-4F4E-8CB5-584927259BDD}" dt="2019-03-06T09:46:32.508" v="374" actId="14100"/>
          <ac:spMkLst>
            <pc:docMk/>
            <pc:sldMk cId="975074801" sldId="293"/>
            <ac:spMk id="4" creationId="{F19306C0-2995-4F1C-A1A0-DD9D72764D88}"/>
          </ac:spMkLst>
        </pc:spChg>
        <pc:picChg chg="add mod modCrop">
          <ac:chgData name="Emma  Martin" userId="25f1cb15-a18f-453a-ba1d-898c77789489" providerId="ADAL" clId="{F6A42995-18DA-4F4E-8CB5-584927259BDD}" dt="2019-03-06T09:46:09.459" v="368" actId="14100"/>
          <ac:picMkLst>
            <pc:docMk/>
            <pc:sldMk cId="975074801" sldId="293"/>
            <ac:picMk id="3074" creationId="{DC8F206B-B728-43B6-90FC-CA740F47C862}"/>
          </ac:picMkLst>
        </pc:picChg>
      </pc:sldChg>
      <pc:sldChg chg="modSp add">
        <pc:chgData name="Emma  Martin" userId="25f1cb15-a18f-453a-ba1d-898c77789489" providerId="ADAL" clId="{F6A42995-18DA-4F4E-8CB5-584927259BDD}" dt="2019-03-06T09:43:00.823" v="344" actId="12"/>
        <pc:sldMkLst>
          <pc:docMk/>
          <pc:sldMk cId="760753995" sldId="294"/>
        </pc:sldMkLst>
        <pc:spChg chg="mod">
          <ac:chgData name="Emma  Martin" userId="25f1cb15-a18f-453a-ba1d-898c77789489" providerId="ADAL" clId="{F6A42995-18DA-4F4E-8CB5-584927259BDD}" dt="2019-03-06T09:43:00.823" v="344" actId="12"/>
          <ac:spMkLst>
            <pc:docMk/>
            <pc:sldMk cId="760753995" sldId="294"/>
            <ac:spMk id="3" creationId="{7C040FF5-C013-48CA-90A1-6BBDEA6037E5}"/>
          </ac:spMkLst>
        </pc:spChg>
      </pc:sldChg>
      <pc:sldChg chg="addSp modSp add">
        <pc:chgData name="Emma  Martin" userId="25f1cb15-a18f-453a-ba1d-898c77789489" providerId="ADAL" clId="{F6A42995-18DA-4F4E-8CB5-584927259BDD}" dt="2019-03-06T09:46:59.740" v="380" actId="14100"/>
        <pc:sldMkLst>
          <pc:docMk/>
          <pc:sldMk cId="565862427" sldId="295"/>
        </pc:sldMkLst>
        <pc:spChg chg="mod">
          <ac:chgData name="Emma  Martin" userId="25f1cb15-a18f-453a-ba1d-898c77789489" providerId="ADAL" clId="{F6A42995-18DA-4F4E-8CB5-584927259BDD}" dt="2019-03-06T09:46:51.076" v="378" actId="255"/>
          <ac:spMkLst>
            <pc:docMk/>
            <pc:sldMk cId="565862427" sldId="295"/>
            <ac:spMk id="3" creationId="{7C040FF5-C013-48CA-90A1-6BBDEA6037E5}"/>
          </ac:spMkLst>
        </pc:spChg>
        <pc:picChg chg="add mod">
          <ac:chgData name="Emma  Martin" userId="25f1cb15-a18f-453a-ba1d-898c77789489" providerId="ADAL" clId="{F6A42995-18DA-4F4E-8CB5-584927259BDD}" dt="2019-03-06T09:46:59.740" v="380" actId="14100"/>
          <ac:picMkLst>
            <pc:docMk/>
            <pc:sldMk cId="565862427" sldId="295"/>
            <ac:picMk id="4" creationId="{8402FB30-0BFF-4856-B338-C50B68A997EE}"/>
          </ac:picMkLst>
        </pc:picChg>
      </pc:sldChg>
    </pc:docChg>
  </pc:docChgLst>
  <pc:docChgLst>
    <pc:chgData name="Emma  Martin" userId="25f1cb15-a18f-453a-ba1d-898c77789489" providerId="ADAL" clId="{F7EBB503-967F-4CDF-B3BB-F7B7E3CA6F62}"/>
    <pc:docChg chg="undo custSel addSld delSld modSld">
      <pc:chgData name="Emma  Martin" userId="25f1cb15-a18f-453a-ba1d-898c77789489" providerId="ADAL" clId="{F7EBB503-967F-4CDF-B3BB-F7B7E3CA6F62}" dt="2019-03-02T13:11:11.089" v="479" actId="2696"/>
      <pc:docMkLst>
        <pc:docMk/>
      </pc:docMkLst>
    </pc:docChg>
  </pc:docChgLst>
  <pc:docChgLst>
    <pc:chgData name="Emma Martin" userId="S::e.martin@hereford.ac.uk::25f1cb15-a18f-453a-ba1d-898c77789489" providerId="AD" clId="Web-{E6E0402F-7B5C-BEA3-B268-54DE0304E1F5}"/>
    <pc:docChg chg="modSld sldOrd">
      <pc:chgData name="Emma Martin" userId="S::e.martin@hereford.ac.uk::25f1cb15-a18f-453a-ba1d-898c77789489" providerId="AD" clId="Web-{E6E0402F-7B5C-BEA3-B268-54DE0304E1F5}" dt="2021-05-10T19:02:43.166" v="41" actId="20577"/>
      <pc:docMkLst>
        <pc:docMk/>
      </pc:docMkLst>
      <pc:sldChg chg="ord">
        <pc:chgData name="Emma Martin" userId="S::e.martin@hereford.ac.uk::25f1cb15-a18f-453a-ba1d-898c77789489" providerId="AD" clId="Web-{E6E0402F-7B5C-BEA3-B268-54DE0304E1F5}" dt="2021-05-10T19:01:29.461" v="32"/>
        <pc:sldMkLst>
          <pc:docMk/>
          <pc:sldMk cId="525923390" sldId="285"/>
        </pc:sldMkLst>
      </pc:sldChg>
      <pc:sldChg chg="modSp">
        <pc:chgData name="Emma Martin" userId="S::e.martin@hereford.ac.uk::25f1cb15-a18f-453a-ba1d-898c77789489" providerId="AD" clId="Web-{E6E0402F-7B5C-BEA3-B268-54DE0304E1F5}" dt="2021-05-10T18:59:04.521" v="11" actId="20577"/>
        <pc:sldMkLst>
          <pc:docMk/>
          <pc:sldMk cId="1940751559" sldId="288"/>
        </pc:sldMkLst>
        <pc:spChg chg="mod">
          <ac:chgData name="Emma Martin" userId="S::e.martin@hereford.ac.uk::25f1cb15-a18f-453a-ba1d-898c77789489" providerId="AD" clId="Web-{E6E0402F-7B5C-BEA3-B268-54DE0304E1F5}" dt="2021-05-10T18:59:04.521" v="11" actId="20577"/>
          <ac:spMkLst>
            <pc:docMk/>
            <pc:sldMk cId="1940751559" sldId="288"/>
            <ac:spMk id="3" creationId="{99C8319B-EDCB-41CB-AC81-0060AF0E66C4}"/>
          </ac:spMkLst>
        </pc:spChg>
      </pc:sldChg>
      <pc:sldChg chg="modSp">
        <pc:chgData name="Emma Martin" userId="S::e.martin@hereford.ac.uk::25f1cb15-a18f-453a-ba1d-898c77789489" providerId="AD" clId="Web-{E6E0402F-7B5C-BEA3-B268-54DE0304E1F5}" dt="2021-05-10T19:00:01.866" v="21" actId="20577"/>
        <pc:sldMkLst>
          <pc:docMk/>
          <pc:sldMk cId="701409893" sldId="292"/>
        </pc:sldMkLst>
        <pc:spChg chg="mod">
          <ac:chgData name="Emma Martin" userId="S::e.martin@hereford.ac.uk::25f1cb15-a18f-453a-ba1d-898c77789489" providerId="AD" clId="Web-{E6E0402F-7B5C-BEA3-B268-54DE0304E1F5}" dt="2021-05-10T19:00:01.866" v="21" actId="20577"/>
          <ac:spMkLst>
            <pc:docMk/>
            <pc:sldMk cId="701409893" sldId="292"/>
            <ac:spMk id="3" creationId="{C5AF4179-EEF6-4BC7-8B4E-6DD2D691F702}"/>
          </ac:spMkLst>
        </pc:spChg>
      </pc:sldChg>
      <pc:sldChg chg="modSp">
        <pc:chgData name="Emma Martin" userId="S::e.martin@hereford.ac.uk::25f1cb15-a18f-453a-ba1d-898c77789489" providerId="AD" clId="Web-{E6E0402F-7B5C-BEA3-B268-54DE0304E1F5}" dt="2021-05-10T19:00:22.054" v="27" actId="20577"/>
        <pc:sldMkLst>
          <pc:docMk/>
          <pc:sldMk cId="1955087314" sldId="293"/>
        </pc:sldMkLst>
        <pc:spChg chg="mod">
          <ac:chgData name="Emma Martin" userId="S::e.martin@hereford.ac.uk::25f1cb15-a18f-453a-ba1d-898c77789489" providerId="AD" clId="Web-{E6E0402F-7B5C-BEA3-B268-54DE0304E1F5}" dt="2021-05-10T19:00:22.054" v="27" actId="20577"/>
          <ac:spMkLst>
            <pc:docMk/>
            <pc:sldMk cId="1955087314" sldId="293"/>
            <ac:spMk id="3" creationId="{BF746208-9A74-4645-BF01-89C07786A896}"/>
          </ac:spMkLst>
        </pc:spChg>
      </pc:sldChg>
      <pc:sldChg chg="modSp">
        <pc:chgData name="Emma Martin" userId="S::e.martin@hereford.ac.uk::25f1cb15-a18f-453a-ba1d-898c77789489" providerId="AD" clId="Web-{E6E0402F-7B5C-BEA3-B268-54DE0304E1F5}" dt="2021-05-10T19:00:42.570" v="31" actId="20577"/>
        <pc:sldMkLst>
          <pc:docMk/>
          <pc:sldMk cId="3710228888" sldId="294"/>
        </pc:sldMkLst>
        <pc:spChg chg="mod">
          <ac:chgData name="Emma Martin" userId="S::e.martin@hereford.ac.uk::25f1cb15-a18f-453a-ba1d-898c77789489" providerId="AD" clId="Web-{E6E0402F-7B5C-BEA3-B268-54DE0304E1F5}" dt="2021-05-10T19:00:42.570" v="31" actId="20577"/>
          <ac:spMkLst>
            <pc:docMk/>
            <pc:sldMk cId="3710228888" sldId="294"/>
            <ac:spMk id="3" creationId="{FE53A440-E222-478D-8BEA-8A02A125C60A}"/>
          </ac:spMkLst>
        </pc:spChg>
      </pc:sldChg>
      <pc:sldChg chg="modSp ord">
        <pc:chgData name="Emma Martin" userId="S::e.martin@hereford.ac.uk::25f1cb15-a18f-453a-ba1d-898c77789489" providerId="AD" clId="Web-{E6E0402F-7B5C-BEA3-B268-54DE0304E1F5}" dt="2021-05-10T19:02:04.697" v="38" actId="20577"/>
        <pc:sldMkLst>
          <pc:docMk/>
          <pc:sldMk cId="704906684" sldId="296"/>
        </pc:sldMkLst>
        <pc:spChg chg="mod">
          <ac:chgData name="Emma Martin" userId="S::e.martin@hereford.ac.uk::25f1cb15-a18f-453a-ba1d-898c77789489" providerId="AD" clId="Web-{E6E0402F-7B5C-BEA3-B268-54DE0304E1F5}" dt="2021-05-10T19:02:04.697" v="38" actId="20577"/>
          <ac:spMkLst>
            <pc:docMk/>
            <pc:sldMk cId="704906684" sldId="296"/>
            <ac:spMk id="3" creationId="{C072215B-7015-4111-926C-2B9136B0DEA1}"/>
          </ac:spMkLst>
        </pc:spChg>
      </pc:sldChg>
      <pc:sldChg chg="ord">
        <pc:chgData name="Emma Martin" userId="S::e.martin@hereford.ac.uk::25f1cb15-a18f-453a-ba1d-898c77789489" providerId="AD" clId="Web-{E6E0402F-7B5C-BEA3-B268-54DE0304E1F5}" dt="2021-05-10T19:01:29.461" v="34"/>
        <pc:sldMkLst>
          <pc:docMk/>
          <pc:sldMk cId="678801099" sldId="297"/>
        </pc:sldMkLst>
      </pc:sldChg>
      <pc:sldChg chg="modSp">
        <pc:chgData name="Emma Martin" userId="S::e.martin@hereford.ac.uk::25f1cb15-a18f-453a-ba1d-898c77789489" providerId="AD" clId="Web-{E6E0402F-7B5C-BEA3-B268-54DE0304E1F5}" dt="2021-05-10T19:02:43.166" v="41" actId="20577"/>
        <pc:sldMkLst>
          <pc:docMk/>
          <pc:sldMk cId="1761976088" sldId="298"/>
        </pc:sldMkLst>
        <pc:spChg chg="mod">
          <ac:chgData name="Emma Martin" userId="S::e.martin@hereford.ac.uk::25f1cb15-a18f-453a-ba1d-898c77789489" providerId="AD" clId="Web-{E6E0402F-7B5C-BEA3-B268-54DE0304E1F5}" dt="2021-05-10T19:02:43.166" v="41" actId="20577"/>
          <ac:spMkLst>
            <pc:docMk/>
            <pc:sldMk cId="1761976088" sldId="298"/>
            <ac:spMk id="3" creationId="{5AE42460-834C-4F2F-A3EB-A74C762F2504}"/>
          </ac:spMkLst>
        </pc:spChg>
      </pc:sldChg>
    </pc:docChg>
  </pc:docChgLst>
  <pc:docChgLst>
    <pc:chgData name="Emma  Martin" userId="25f1cb15-a18f-453a-ba1d-898c77789489" providerId="ADAL" clId="{5548E35D-2F3C-4E2E-BBA8-ABD6A27F3A68}"/>
    <pc:docChg chg="undo redo custSel addSld delSld modSld sldOrd">
      <pc:chgData name="Emma  Martin" userId="25f1cb15-a18f-453a-ba1d-898c77789489" providerId="ADAL" clId="{5548E35D-2F3C-4E2E-BBA8-ABD6A27F3A68}" dt="2019-03-02T16:27:44.199" v="806" actId="6549"/>
      <pc:docMkLst>
        <pc:docMk/>
      </pc:docMkLst>
      <pc:sldChg chg="addSp modSp add ord">
        <pc:chgData name="Emma  Martin" userId="25f1cb15-a18f-453a-ba1d-898c77789489" providerId="ADAL" clId="{5548E35D-2F3C-4E2E-BBA8-ABD6A27F3A68}" dt="2019-03-02T15:59:23.365" v="133"/>
        <pc:sldMkLst>
          <pc:docMk/>
          <pc:sldMk cId="0" sldId="277"/>
        </pc:sldMkLst>
        <pc:spChg chg="add mod">
          <ac:chgData name="Emma  Martin" userId="25f1cb15-a18f-453a-ba1d-898c77789489" providerId="ADAL" clId="{5548E35D-2F3C-4E2E-BBA8-ABD6A27F3A68}" dt="2019-03-02T15:59:10.506" v="118"/>
          <ac:spMkLst>
            <pc:docMk/>
            <pc:sldMk cId="0" sldId="277"/>
            <ac:spMk id="2" creationId="{2954EFAD-A90C-4146-B80A-DD4848D45627}"/>
          </ac:spMkLst>
        </pc:spChg>
        <pc:spChg chg="mod">
          <ac:chgData name="Emma  Martin" userId="25f1cb15-a18f-453a-ba1d-898c77789489" providerId="ADAL" clId="{5548E35D-2F3C-4E2E-BBA8-ABD6A27F3A68}" dt="2019-03-02T15:59:19.772" v="132" actId="20577"/>
          <ac:spMkLst>
            <pc:docMk/>
            <pc:sldMk cId="0" sldId="277"/>
            <ac:spMk id="2050" creationId="{00000000-0000-0000-0000-000000000000}"/>
          </ac:spMkLst>
        </pc:spChg>
        <pc:picChg chg="mod">
          <ac:chgData name="Emma  Martin" userId="25f1cb15-a18f-453a-ba1d-898c77789489" providerId="ADAL" clId="{5548E35D-2F3C-4E2E-BBA8-ABD6A27F3A68}" dt="2019-03-02T15:59:16.740" v="120" actId="1076"/>
          <ac:picMkLst>
            <pc:docMk/>
            <pc:sldMk cId="0" sldId="277"/>
            <ac:picMk id="1028" creationId="{00000000-0000-0000-0000-000000000000}"/>
          </ac:picMkLst>
        </pc:picChg>
      </pc:sldChg>
    </pc:docChg>
  </pc:docChgLst>
  <pc:docChgLst>
    <pc:chgData name="Emma Martin" userId="25f1cb15-a18f-453a-ba1d-898c77789489" providerId="ADAL" clId="{066C5381-443B-45CD-8258-4217B12D0EF8}"/>
    <pc:docChg chg="undo custSel modSld sldOrd">
      <pc:chgData name="Emma Martin" userId="25f1cb15-a18f-453a-ba1d-898c77789489" providerId="ADAL" clId="{066C5381-443B-45CD-8258-4217B12D0EF8}" dt="2023-05-09T13:45:05.452" v="433"/>
      <pc:docMkLst>
        <pc:docMk/>
      </pc:docMkLst>
      <pc:sldChg chg="ord">
        <pc:chgData name="Emma Martin" userId="25f1cb15-a18f-453a-ba1d-898c77789489" providerId="ADAL" clId="{066C5381-443B-45CD-8258-4217B12D0EF8}" dt="2023-05-09T13:45:05.452" v="433"/>
        <pc:sldMkLst>
          <pc:docMk/>
          <pc:sldMk cId="3710228888" sldId="294"/>
        </pc:sldMkLst>
      </pc:sldChg>
      <pc:sldChg chg="modSp mod">
        <pc:chgData name="Emma Martin" userId="25f1cb15-a18f-453a-ba1d-898c77789489" providerId="ADAL" clId="{066C5381-443B-45CD-8258-4217B12D0EF8}" dt="2022-04-27T07:57:35.263" v="334" actId="255"/>
        <pc:sldMkLst>
          <pc:docMk/>
          <pc:sldMk cId="1092036972" sldId="295"/>
        </pc:sldMkLst>
        <pc:spChg chg="mod">
          <ac:chgData name="Emma Martin" userId="25f1cb15-a18f-453a-ba1d-898c77789489" providerId="ADAL" clId="{066C5381-443B-45CD-8258-4217B12D0EF8}" dt="2022-04-27T07:57:35.263" v="334" actId="255"/>
          <ac:spMkLst>
            <pc:docMk/>
            <pc:sldMk cId="1092036972" sldId="295"/>
            <ac:spMk id="3" creationId="{AF41A262-C4B2-4C2E-93F9-4B1590072F7D}"/>
          </ac:spMkLst>
        </pc:spChg>
      </pc:sldChg>
      <pc:sldChg chg="modSp mod">
        <pc:chgData name="Emma Martin" userId="25f1cb15-a18f-453a-ba1d-898c77789489" providerId="ADAL" clId="{066C5381-443B-45CD-8258-4217B12D0EF8}" dt="2022-04-27T07:59:05.901" v="431" actId="20577"/>
        <pc:sldMkLst>
          <pc:docMk/>
          <pc:sldMk cId="678801099" sldId="297"/>
        </pc:sldMkLst>
        <pc:spChg chg="mod">
          <ac:chgData name="Emma Martin" userId="25f1cb15-a18f-453a-ba1d-898c77789489" providerId="ADAL" clId="{066C5381-443B-45CD-8258-4217B12D0EF8}" dt="2022-04-27T07:59:05.901" v="431" actId="20577"/>
          <ac:spMkLst>
            <pc:docMk/>
            <pc:sldMk cId="678801099" sldId="297"/>
            <ac:spMk id="3" creationId="{C072215B-7015-4111-926C-2B9136B0DEA1}"/>
          </ac:spMkLst>
        </pc:spChg>
      </pc:sldChg>
      <pc:sldChg chg="modSp mod">
        <pc:chgData name="Emma Martin" userId="25f1cb15-a18f-453a-ba1d-898c77789489" providerId="ADAL" clId="{066C5381-443B-45CD-8258-4217B12D0EF8}" dt="2022-04-27T07:52:02.805" v="0" actId="20577"/>
        <pc:sldMkLst>
          <pc:docMk/>
          <pc:sldMk cId="1761976088" sldId="298"/>
        </pc:sldMkLst>
        <pc:spChg chg="mod">
          <ac:chgData name="Emma Martin" userId="25f1cb15-a18f-453a-ba1d-898c77789489" providerId="ADAL" clId="{066C5381-443B-45CD-8258-4217B12D0EF8}" dt="2022-04-27T07:52:02.805" v="0" actId="20577"/>
          <ac:spMkLst>
            <pc:docMk/>
            <pc:sldMk cId="1761976088" sldId="298"/>
            <ac:spMk id="3" creationId="{5AE42460-834C-4F2F-A3EB-A74C762F2504}"/>
          </ac:spMkLst>
        </pc:spChg>
      </pc:sldChg>
    </pc:docChg>
  </pc:docChgLst>
  <pc:docChgLst>
    <pc:chgData name="Emma  Martin" userId="25f1cb15-a18f-453a-ba1d-898c77789489" providerId="ADAL" clId="{68C8E05B-0500-487C-AF19-3C7940E4C3DE}"/>
    <pc:docChg chg="undo custSel addSld delSld modSld sldOrd">
      <pc:chgData name="Emma  Martin" userId="25f1cb15-a18f-453a-ba1d-898c77789489" providerId="ADAL" clId="{68C8E05B-0500-487C-AF19-3C7940E4C3DE}" dt="2019-03-06T11:05:56.407" v="1093" actId="20577"/>
      <pc:docMkLst>
        <pc:docMk/>
      </pc:docMkLst>
      <pc:sldChg chg="addSp delSp modSp">
        <pc:chgData name="Emma  Martin" userId="25f1cb15-a18f-453a-ba1d-898c77789489" providerId="ADAL" clId="{68C8E05B-0500-487C-AF19-3C7940E4C3DE}" dt="2019-03-06T10:24:53.334" v="59" actId="1076"/>
        <pc:sldMkLst>
          <pc:docMk/>
          <pc:sldMk cId="0" sldId="277"/>
        </pc:sldMkLst>
        <pc:spChg chg="mod">
          <ac:chgData name="Emma  Martin" userId="25f1cb15-a18f-453a-ba1d-898c77789489" providerId="ADAL" clId="{68C8E05B-0500-487C-AF19-3C7940E4C3DE}" dt="2019-03-06T10:23:52.750" v="41" actId="404"/>
          <ac:spMkLst>
            <pc:docMk/>
            <pc:sldMk cId="0" sldId="277"/>
            <ac:spMk id="2050" creationId="{00000000-0000-0000-0000-000000000000}"/>
          </ac:spMkLst>
        </pc:spChg>
        <pc:picChg chg="del">
          <ac:chgData name="Emma  Martin" userId="25f1cb15-a18f-453a-ba1d-898c77789489" providerId="ADAL" clId="{68C8E05B-0500-487C-AF19-3C7940E4C3DE}" dt="2019-03-06T10:23:55.613" v="42" actId="478"/>
          <ac:picMkLst>
            <pc:docMk/>
            <pc:sldMk cId="0" sldId="277"/>
            <ac:picMk id="3" creationId="{00000000-0000-0000-0000-000000000000}"/>
          </ac:picMkLst>
        </pc:picChg>
        <pc:picChg chg="add mod">
          <ac:chgData name="Emma  Martin" userId="25f1cb15-a18f-453a-ba1d-898c77789489" providerId="ADAL" clId="{68C8E05B-0500-487C-AF19-3C7940E4C3DE}" dt="2019-03-06T10:24:53.334" v="59" actId="1076"/>
          <ac:picMkLst>
            <pc:docMk/>
            <pc:sldMk cId="0" sldId="277"/>
            <ac:picMk id="1026" creationId="{B507C084-DD72-4A08-AC98-2320BC366873}"/>
          </ac:picMkLst>
        </pc:picChg>
      </pc:sldChg>
      <pc:sldChg chg="delSp modSp">
        <pc:chgData name="Emma  Martin" userId="25f1cb15-a18f-453a-ba1d-898c77789489" providerId="ADAL" clId="{68C8E05B-0500-487C-AF19-3C7940E4C3DE}" dt="2019-03-06T10:25:53.338" v="90"/>
        <pc:sldMkLst>
          <pc:docMk/>
          <pc:sldMk cId="2033508288" sldId="278"/>
        </pc:sldMkLst>
        <pc:spChg chg="mod">
          <ac:chgData name="Emma  Martin" userId="25f1cb15-a18f-453a-ba1d-898c77789489" providerId="ADAL" clId="{68C8E05B-0500-487C-AF19-3C7940E4C3DE}" dt="2019-03-06T10:25:53.338" v="90"/>
          <ac:spMkLst>
            <pc:docMk/>
            <pc:sldMk cId="2033508288" sldId="278"/>
            <ac:spMk id="2" creationId="{6EF49181-E116-45DE-9C27-353B37F3876E}"/>
          </ac:spMkLst>
        </pc:spChg>
        <pc:spChg chg="mod">
          <ac:chgData name="Emma  Martin" userId="25f1cb15-a18f-453a-ba1d-898c77789489" providerId="ADAL" clId="{68C8E05B-0500-487C-AF19-3C7940E4C3DE}" dt="2019-03-06T10:25:39.364" v="83" actId="6549"/>
          <ac:spMkLst>
            <pc:docMk/>
            <pc:sldMk cId="2033508288" sldId="278"/>
            <ac:spMk id="3" creationId="{F0F607C9-2BA5-4B01-89D1-FD0795CFADC6}"/>
          </ac:spMkLst>
        </pc:spChg>
        <pc:picChg chg="del">
          <ac:chgData name="Emma  Martin" userId="25f1cb15-a18f-453a-ba1d-898c77789489" providerId="ADAL" clId="{68C8E05B-0500-487C-AF19-3C7940E4C3DE}" dt="2019-03-06T10:25:13.310" v="61" actId="478"/>
          <ac:picMkLst>
            <pc:docMk/>
            <pc:sldMk cId="2033508288" sldId="278"/>
            <ac:picMk id="4" creationId="{87A56B21-CE7A-414E-9A6E-EA565239F2F0}"/>
          </ac:picMkLst>
        </pc:picChg>
        <pc:picChg chg="del">
          <ac:chgData name="Emma  Martin" userId="25f1cb15-a18f-453a-ba1d-898c77789489" providerId="ADAL" clId="{68C8E05B-0500-487C-AF19-3C7940E4C3DE}" dt="2019-03-06T10:25:12.799" v="60" actId="478"/>
          <ac:picMkLst>
            <pc:docMk/>
            <pc:sldMk cId="2033508288" sldId="278"/>
            <ac:picMk id="5122" creationId="{34F05AB4-5303-4069-92FA-8D5E806E9BFC}"/>
          </ac:picMkLst>
        </pc:picChg>
        <pc:picChg chg="del">
          <ac:chgData name="Emma  Martin" userId="25f1cb15-a18f-453a-ba1d-898c77789489" providerId="ADAL" clId="{68C8E05B-0500-487C-AF19-3C7940E4C3DE}" dt="2019-03-06T10:25:13.871" v="62" actId="478"/>
          <ac:picMkLst>
            <pc:docMk/>
            <pc:sldMk cId="2033508288" sldId="278"/>
            <ac:picMk id="5124" creationId="{54CBE169-2F8D-4098-9DB7-82FFCC423CB6}"/>
          </ac:picMkLst>
        </pc:picChg>
      </pc:sldChg>
      <pc:sldChg chg="addSp delSp modSp add">
        <pc:chgData name="Emma  Martin" userId="25f1cb15-a18f-453a-ba1d-898c77789489" providerId="ADAL" clId="{68C8E05B-0500-487C-AF19-3C7940E4C3DE}" dt="2019-03-06T10:26:29.143" v="99" actId="6549"/>
        <pc:sldMkLst>
          <pc:docMk/>
          <pc:sldMk cId="17105871" sldId="279"/>
        </pc:sldMkLst>
        <pc:spChg chg="mod">
          <ac:chgData name="Emma  Martin" userId="25f1cb15-a18f-453a-ba1d-898c77789489" providerId="ADAL" clId="{68C8E05B-0500-487C-AF19-3C7940E4C3DE}" dt="2019-03-06T10:25:57.289" v="91"/>
          <ac:spMkLst>
            <pc:docMk/>
            <pc:sldMk cId="17105871" sldId="279"/>
            <ac:spMk id="2" creationId="{0E1A44D3-2F9A-4B0C-8C15-B486C15FF67D}"/>
          </ac:spMkLst>
        </pc:spChg>
        <pc:spChg chg="add del mod">
          <ac:chgData name="Emma  Martin" userId="25f1cb15-a18f-453a-ba1d-898c77789489" providerId="ADAL" clId="{68C8E05B-0500-487C-AF19-3C7940E4C3DE}" dt="2019-03-06T10:26:29.143" v="99" actId="6549"/>
          <ac:spMkLst>
            <pc:docMk/>
            <pc:sldMk cId="17105871" sldId="279"/>
            <ac:spMk id="3" creationId="{36D059C0-56BB-4F51-98AF-B873F06D3DC1}"/>
          </ac:spMkLst>
        </pc:spChg>
        <pc:spChg chg="add del">
          <ac:chgData name="Emma  Martin" userId="25f1cb15-a18f-453a-ba1d-898c77789489" providerId="ADAL" clId="{68C8E05B-0500-487C-AF19-3C7940E4C3DE}" dt="2019-03-06T10:26:07.078" v="93"/>
          <ac:spMkLst>
            <pc:docMk/>
            <pc:sldMk cId="17105871" sldId="279"/>
            <ac:spMk id="5" creationId="{7396C84B-FAA1-4DCB-8E9C-19ED5714960A}"/>
          </ac:spMkLst>
        </pc:spChg>
        <pc:graphicFrameChg chg="add del mod">
          <ac:chgData name="Emma  Martin" userId="25f1cb15-a18f-453a-ba1d-898c77789489" providerId="ADAL" clId="{68C8E05B-0500-487C-AF19-3C7940E4C3DE}" dt="2019-03-06T10:26:07.078" v="93"/>
          <ac:graphicFrameMkLst>
            <pc:docMk/>
            <pc:sldMk cId="17105871" sldId="279"/>
            <ac:graphicFrameMk id="4" creationId="{4AF6AB01-367C-40A5-988A-1AA6F37745D2}"/>
          </ac:graphicFrameMkLst>
        </pc:graphicFrameChg>
      </pc:sldChg>
      <pc:sldChg chg="del">
        <pc:chgData name="Emma  Martin" userId="25f1cb15-a18f-453a-ba1d-898c77789489" providerId="ADAL" clId="{68C8E05B-0500-487C-AF19-3C7940E4C3DE}" dt="2019-03-06T10:23:56.460" v="43" actId="2696"/>
        <pc:sldMkLst>
          <pc:docMk/>
          <pc:sldMk cId="2758037953" sldId="279"/>
        </pc:sldMkLst>
      </pc:sldChg>
      <pc:sldChg chg="modSp add">
        <pc:chgData name="Emma  Martin" userId="25f1cb15-a18f-453a-ba1d-898c77789489" providerId="ADAL" clId="{68C8E05B-0500-487C-AF19-3C7940E4C3DE}" dt="2019-03-06T11:05:56.407" v="1093" actId="20577"/>
        <pc:sldMkLst>
          <pc:docMk/>
          <pc:sldMk cId="2855589229" sldId="280"/>
        </pc:sldMkLst>
        <pc:spChg chg="mod">
          <ac:chgData name="Emma  Martin" userId="25f1cb15-a18f-453a-ba1d-898c77789489" providerId="ADAL" clId="{68C8E05B-0500-487C-AF19-3C7940E4C3DE}" dt="2019-03-06T10:26:40.716" v="109" actId="20577"/>
          <ac:spMkLst>
            <pc:docMk/>
            <pc:sldMk cId="2855589229" sldId="280"/>
            <ac:spMk id="2" creationId="{4B180A41-15BE-4324-BCCF-771FB5F6D453}"/>
          </ac:spMkLst>
        </pc:spChg>
        <pc:spChg chg="mod">
          <ac:chgData name="Emma  Martin" userId="25f1cb15-a18f-453a-ba1d-898c77789489" providerId="ADAL" clId="{68C8E05B-0500-487C-AF19-3C7940E4C3DE}" dt="2019-03-06T11:05:56.407" v="1093" actId="20577"/>
          <ac:spMkLst>
            <pc:docMk/>
            <pc:sldMk cId="2855589229" sldId="280"/>
            <ac:spMk id="3" creationId="{CB147CBA-90E9-43C3-B900-FF72BA220C92}"/>
          </ac:spMkLst>
        </pc:spChg>
      </pc:sldChg>
      <pc:sldChg chg="del">
        <pc:chgData name="Emma  Martin" userId="25f1cb15-a18f-453a-ba1d-898c77789489" providerId="ADAL" clId="{68C8E05B-0500-487C-AF19-3C7940E4C3DE}" dt="2019-03-06T10:23:56.634" v="44" actId="2696"/>
        <pc:sldMkLst>
          <pc:docMk/>
          <pc:sldMk cId="3569664579" sldId="280"/>
        </pc:sldMkLst>
      </pc:sldChg>
      <pc:sldChg chg="addSp modSp add">
        <pc:chgData name="Emma  Martin" userId="25f1cb15-a18f-453a-ba1d-898c77789489" providerId="ADAL" clId="{68C8E05B-0500-487C-AF19-3C7940E4C3DE}" dt="2019-03-06T10:28:47.631" v="146" actId="14100"/>
        <pc:sldMkLst>
          <pc:docMk/>
          <pc:sldMk cId="3825982216" sldId="281"/>
        </pc:sldMkLst>
        <pc:spChg chg="mod">
          <ac:chgData name="Emma  Martin" userId="25f1cb15-a18f-453a-ba1d-898c77789489" providerId="ADAL" clId="{68C8E05B-0500-487C-AF19-3C7940E4C3DE}" dt="2019-03-06T10:27:40.205" v="132" actId="20577"/>
          <ac:spMkLst>
            <pc:docMk/>
            <pc:sldMk cId="3825982216" sldId="281"/>
            <ac:spMk id="2" creationId="{CCA54CB9-A1BF-4E86-A67E-86055ABC0E3E}"/>
          </ac:spMkLst>
        </pc:spChg>
        <pc:spChg chg="mod">
          <ac:chgData name="Emma  Martin" userId="25f1cb15-a18f-453a-ba1d-898c77789489" providerId="ADAL" clId="{68C8E05B-0500-487C-AF19-3C7940E4C3DE}" dt="2019-03-06T10:27:56.320" v="134"/>
          <ac:spMkLst>
            <pc:docMk/>
            <pc:sldMk cId="3825982216" sldId="281"/>
            <ac:spMk id="3" creationId="{A2F4101B-FA0C-485F-8DF9-9D5D322DB2DA}"/>
          </ac:spMkLst>
        </pc:spChg>
        <pc:spChg chg="add mod">
          <ac:chgData name="Emma  Martin" userId="25f1cb15-a18f-453a-ba1d-898c77789489" providerId="ADAL" clId="{68C8E05B-0500-487C-AF19-3C7940E4C3DE}" dt="2019-03-06T10:28:20.855" v="139"/>
          <ac:spMkLst>
            <pc:docMk/>
            <pc:sldMk cId="3825982216" sldId="281"/>
            <ac:spMk id="4" creationId="{E8E04557-8E82-4CB5-B4E2-C5D42183788F}"/>
          </ac:spMkLst>
        </pc:spChg>
        <pc:spChg chg="add mod">
          <ac:chgData name="Emma  Martin" userId="25f1cb15-a18f-453a-ba1d-898c77789489" providerId="ADAL" clId="{68C8E05B-0500-487C-AF19-3C7940E4C3DE}" dt="2019-03-06T10:28:43.901" v="145" actId="1076"/>
          <ac:spMkLst>
            <pc:docMk/>
            <pc:sldMk cId="3825982216" sldId="281"/>
            <ac:spMk id="5" creationId="{0FFF149E-BB28-41BE-AFF9-B128CDC03C2F}"/>
          </ac:spMkLst>
        </pc:spChg>
        <pc:picChg chg="add mod">
          <ac:chgData name="Emma  Martin" userId="25f1cb15-a18f-453a-ba1d-898c77789489" providerId="ADAL" clId="{68C8E05B-0500-487C-AF19-3C7940E4C3DE}" dt="2019-03-06T10:28:47.631" v="146" actId="14100"/>
          <ac:picMkLst>
            <pc:docMk/>
            <pc:sldMk cId="3825982216" sldId="281"/>
            <ac:picMk id="3074" creationId="{2989F026-CEF1-4A60-BC49-2C4FD8A81835}"/>
          </ac:picMkLst>
        </pc:picChg>
      </pc:sldChg>
      <pc:sldChg chg="modSp add">
        <pc:chgData name="Emma  Martin" userId="25f1cb15-a18f-453a-ba1d-898c77789489" providerId="ADAL" clId="{68C8E05B-0500-487C-AF19-3C7940E4C3DE}" dt="2019-03-06T10:29:42.039" v="172" actId="6549"/>
        <pc:sldMkLst>
          <pc:docMk/>
          <pc:sldMk cId="610401089" sldId="282"/>
        </pc:sldMkLst>
        <pc:spChg chg="mod">
          <ac:chgData name="Emma  Martin" userId="25f1cb15-a18f-453a-ba1d-898c77789489" providerId="ADAL" clId="{68C8E05B-0500-487C-AF19-3C7940E4C3DE}" dt="2019-03-06T10:29:06.735" v="163" actId="20577"/>
          <ac:spMkLst>
            <pc:docMk/>
            <pc:sldMk cId="610401089" sldId="282"/>
            <ac:spMk id="2" creationId="{CCF292BB-D7D7-4A38-A111-C9550959E1B6}"/>
          </ac:spMkLst>
        </pc:spChg>
        <pc:spChg chg="mod">
          <ac:chgData name="Emma  Martin" userId="25f1cb15-a18f-453a-ba1d-898c77789489" providerId="ADAL" clId="{68C8E05B-0500-487C-AF19-3C7940E4C3DE}" dt="2019-03-06T10:29:42.039" v="172" actId="6549"/>
          <ac:spMkLst>
            <pc:docMk/>
            <pc:sldMk cId="610401089" sldId="282"/>
            <ac:spMk id="3" creationId="{7B2CD227-1F37-49CA-9EB3-9C8361B8DCF5}"/>
          </ac:spMkLst>
        </pc:spChg>
      </pc:sldChg>
      <pc:sldChg chg="del">
        <pc:chgData name="Emma  Martin" userId="25f1cb15-a18f-453a-ba1d-898c77789489" providerId="ADAL" clId="{68C8E05B-0500-487C-AF19-3C7940E4C3DE}" dt="2019-03-06T10:23:56.810" v="45" actId="2696"/>
        <pc:sldMkLst>
          <pc:docMk/>
          <pc:sldMk cId="4264240430" sldId="282"/>
        </pc:sldMkLst>
      </pc:sldChg>
      <pc:sldChg chg="del">
        <pc:chgData name="Emma  Martin" userId="25f1cb15-a18f-453a-ba1d-898c77789489" providerId="ADAL" clId="{68C8E05B-0500-487C-AF19-3C7940E4C3DE}" dt="2019-03-06T10:23:57.130" v="47" actId="2696"/>
        <pc:sldMkLst>
          <pc:docMk/>
          <pc:sldMk cId="283942315" sldId="283"/>
        </pc:sldMkLst>
      </pc:sldChg>
      <pc:sldChg chg="modSp add">
        <pc:chgData name="Emma  Martin" userId="25f1cb15-a18f-453a-ba1d-898c77789489" providerId="ADAL" clId="{68C8E05B-0500-487C-AF19-3C7940E4C3DE}" dt="2019-03-06T10:30:02.757" v="183" actId="1035"/>
        <pc:sldMkLst>
          <pc:docMk/>
          <pc:sldMk cId="2656942313" sldId="283"/>
        </pc:sldMkLst>
        <pc:spChg chg="mod">
          <ac:chgData name="Emma  Martin" userId="25f1cb15-a18f-453a-ba1d-898c77789489" providerId="ADAL" clId="{68C8E05B-0500-487C-AF19-3C7940E4C3DE}" dt="2019-03-06T10:30:02.757" v="183" actId="1035"/>
          <ac:spMkLst>
            <pc:docMk/>
            <pc:sldMk cId="2656942313" sldId="283"/>
            <ac:spMk id="3" creationId="{7B2CD227-1F37-49CA-9EB3-9C8361B8DCF5}"/>
          </ac:spMkLst>
        </pc:spChg>
      </pc:sldChg>
      <pc:sldChg chg="modSp add">
        <pc:chgData name="Emma  Martin" userId="25f1cb15-a18f-453a-ba1d-898c77789489" providerId="ADAL" clId="{68C8E05B-0500-487C-AF19-3C7940E4C3DE}" dt="2019-03-06T10:31:13.943" v="214" actId="403"/>
        <pc:sldMkLst>
          <pc:docMk/>
          <pc:sldMk cId="2453453221" sldId="284"/>
        </pc:sldMkLst>
        <pc:spChg chg="mod">
          <ac:chgData name="Emma  Martin" userId="25f1cb15-a18f-453a-ba1d-898c77789489" providerId="ADAL" clId="{68C8E05B-0500-487C-AF19-3C7940E4C3DE}" dt="2019-03-06T10:30:18.695" v="204" actId="20577"/>
          <ac:spMkLst>
            <pc:docMk/>
            <pc:sldMk cId="2453453221" sldId="284"/>
            <ac:spMk id="2" creationId="{D8C0881E-11F6-4A6C-84C7-5E9933E7EC75}"/>
          </ac:spMkLst>
        </pc:spChg>
        <pc:spChg chg="mod">
          <ac:chgData name="Emma  Martin" userId="25f1cb15-a18f-453a-ba1d-898c77789489" providerId="ADAL" clId="{68C8E05B-0500-487C-AF19-3C7940E4C3DE}" dt="2019-03-06T10:31:13.943" v="214" actId="403"/>
          <ac:spMkLst>
            <pc:docMk/>
            <pc:sldMk cId="2453453221" sldId="284"/>
            <ac:spMk id="3" creationId="{5999F6BE-E19B-49FD-A073-5C653F53ECE1}"/>
          </ac:spMkLst>
        </pc:spChg>
      </pc:sldChg>
      <pc:sldChg chg="del">
        <pc:chgData name="Emma  Martin" userId="25f1cb15-a18f-453a-ba1d-898c77789489" providerId="ADAL" clId="{68C8E05B-0500-487C-AF19-3C7940E4C3DE}" dt="2019-03-06T10:23:56.980" v="46" actId="2696"/>
        <pc:sldMkLst>
          <pc:docMk/>
          <pc:sldMk cId="3446137366" sldId="284"/>
        </pc:sldMkLst>
      </pc:sldChg>
      <pc:sldChg chg="modSp add">
        <pc:chgData name="Emma  Martin" userId="25f1cb15-a18f-453a-ba1d-898c77789489" providerId="ADAL" clId="{68C8E05B-0500-487C-AF19-3C7940E4C3DE}" dt="2019-03-06T10:31:21.647" v="216" actId="403"/>
        <pc:sldMkLst>
          <pc:docMk/>
          <pc:sldMk cId="65169418" sldId="285"/>
        </pc:sldMkLst>
        <pc:spChg chg="mod">
          <ac:chgData name="Emma  Martin" userId="25f1cb15-a18f-453a-ba1d-898c77789489" providerId="ADAL" clId="{68C8E05B-0500-487C-AF19-3C7940E4C3DE}" dt="2019-03-06T10:31:21.647" v="216" actId="403"/>
          <ac:spMkLst>
            <pc:docMk/>
            <pc:sldMk cId="65169418" sldId="285"/>
            <ac:spMk id="3" creationId="{5999F6BE-E19B-49FD-A073-5C653F53ECE1}"/>
          </ac:spMkLst>
        </pc:spChg>
      </pc:sldChg>
      <pc:sldChg chg="del">
        <pc:chgData name="Emma  Martin" userId="25f1cb15-a18f-453a-ba1d-898c77789489" providerId="ADAL" clId="{68C8E05B-0500-487C-AF19-3C7940E4C3DE}" dt="2019-03-06T10:23:57.282" v="48" actId="2696"/>
        <pc:sldMkLst>
          <pc:docMk/>
          <pc:sldMk cId="1425138097" sldId="285"/>
        </pc:sldMkLst>
      </pc:sldChg>
      <pc:sldChg chg="modSp add">
        <pc:chgData name="Emma  Martin" userId="25f1cb15-a18f-453a-ba1d-898c77789489" providerId="ADAL" clId="{68C8E05B-0500-487C-AF19-3C7940E4C3DE}" dt="2019-03-06T10:32:04.309" v="246" actId="1035"/>
        <pc:sldMkLst>
          <pc:docMk/>
          <pc:sldMk cId="761066825" sldId="286"/>
        </pc:sldMkLst>
        <pc:spChg chg="mod">
          <ac:chgData name="Emma  Martin" userId="25f1cb15-a18f-453a-ba1d-898c77789489" providerId="ADAL" clId="{68C8E05B-0500-487C-AF19-3C7940E4C3DE}" dt="2019-03-06T10:31:32.562" v="240" actId="20577"/>
          <ac:spMkLst>
            <pc:docMk/>
            <pc:sldMk cId="761066825" sldId="286"/>
            <ac:spMk id="2" creationId="{8871B856-C8DC-4D85-8437-6156CFD7521B}"/>
          </ac:spMkLst>
        </pc:spChg>
        <pc:spChg chg="mod">
          <ac:chgData name="Emma  Martin" userId="25f1cb15-a18f-453a-ba1d-898c77789489" providerId="ADAL" clId="{68C8E05B-0500-487C-AF19-3C7940E4C3DE}" dt="2019-03-06T10:32:04.309" v="246" actId="1035"/>
          <ac:spMkLst>
            <pc:docMk/>
            <pc:sldMk cId="761066825" sldId="286"/>
            <ac:spMk id="3" creationId="{B90180DB-845A-46B0-A566-943EDC3D1E30}"/>
          </ac:spMkLst>
        </pc:spChg>
      </pc:sldChg>
      <pc:sldChg chg="del">
        <pc:chgData name="Emma  Martin" userId="25f1cb15-a18f-453a-ba1d-898c77789489" providerId="ADAL" clId="{68C8E05B-0500-487C-AF19-3C7940E4C3DE}" dt="2019-03-06T10:23:57.443" v="49" actId="2696"/>
        <pc:sldMkLst>
          <pc:docMk/>
          <pc:sldMk cId="3338835917" sldId="286"/>
        </pc:sldMkLst>
      </pc:sldChg>
      <pc:sldChg chg="del">
        <pc:chgData name="Emma  Martin" userId="25f1cb15-a18f-453a-ba1d-898c77789489" providerId="ADAL" clId="{68C8E05B-0500-487C-AF19-3C7940E4C3DE}" dt="2019-03-06T10:23:57.603" v="50" actId="2696"/>
        <pc:sldMkLst>
          <pc:docMk/>
          <pc:sldMk cId="2189052034" sldId="287"/>
        </pc:sldMkLst>
      </pc:sldChg>
      <pc:sldChg chg="modSp add">
        <pc:chgData name="Emma  Martin" userId="25f1cb15-a18f-453a-ba1d-898c77789489" providerId="ADAL" clId="{68C8E05B-0500-487C-AF19-3C7940E4C3DE}" dt="2019-03-06T10:34:58.617" v="345" actId="12"/>
        <pc:sldMkLst>
          <pc:docMk/>
          <pc:sldMk cId="2612383501" sldId="287"/>
        </pc:sldMkLst>
        <pc:spChg chg="mod">
          <ac:chgData name="Emma  Martin" userId="25f1cb15-a18f-453a-ba1d-898c77789489" providerId="ADAL" clId="{68C8E05B-0500-487C-AF19-3C7940E4C3DE}" dt="2019-03-06T10:32:32.133" v="288" actId="20577"/>
          <ac:spMkLst>
            <pc:docMk/>
            <pc:sldMk cId="2612383501" sldId="287"/>
            <ac:spMk id="2" creationId="{C8AE9436-D9F0-4E4B-BF9F-819AA607394D}"/>
          </ac:spMkLst>
        </pc:spChg>
        <pc:spChg chg="mod">
          <ac:chgData name="Emma  Martin" userId="25f1cb15-a18f-453a-ba1d-898c77789489" providerId="ADAL" clId="{68C8E05B-0500-487C-AF19-3C7940E4C3DE}" dt="2019-03-06T10:34:58.617" v="345" actId="12"/>
          <ac:spMkLst>
            <pc:docMk/>
            <pc:sldMk cId="2612383501" sldId="287"/>
            <ac:spMk id="3" creationId="{AD27A7A2-9C8B-41FC-8F9B-C4A3E935EDB2}"/>
          </ac:spMkLst>
        </pc:spChg>
      </pc:sldChg>
      <pc:sldChg chg="del">
        <pc:chgData name="Emma  Martin" userId="25f1cb15-a18f-453a-ba1d-898c77789489" providerId="ADAL" clId="{68C8E05B-0500-487C-AF19-3C7940E4C3DE}" dt="2019-03-06T10:23:57.771" v="51" actId="2696"/>
        <pc:sldMkLst>
          <pc:docMk/>
          <pc:sldMk cId="1350952153" sldId="288"/>
        </pc:sldMkLst>
      </pc:sldChg>
      <pc:sldChg chg="modSp add">
        <pc:chgData name="Emma  Martin" userId="25f1cb15-a18f-453a-ba1d-898c77789489" providerId="ADAL" clId="{68C8E05B-0500-487C-AF19-3C7940E4C3DE}" dt="2019-03-06T10:34:43.490" v="313"/>
        <pc:sldMkLst>
          <pc:docMk/>
          <pc:sldMk cId="1784077758" sldId="288"/>
        </pc:sldMkLst>
        <pc:spChg chg="mod">
          <ac:chgData name="Emma  Martin" userId="25f1cb15-a18f-453a-ba1d-898c77789489" providerId="ADAL" clId="{68C8E05B-0500-487C-AF19-3C7940E4C3DE}" dt="2019-03-06T10:34:43.490" v="313"/>
          <ac:spMkLst>
            <pc:docMk/>
            <pc:sldMk cId="1784077758" sldId="288"/>
            <ac:spMk id="3" creationId="{AD27A7A2-9C8B-41FC-8F9B-C4A3E935EDB2}"/>
          </ac:spMkLst>
        </pc:spChg>
      </pc:sldChg>
      <pc:sldChg chg="addSp delSp modSp add">
        <pc:chgData name="Emma  Martin" userId="25f1cb15-a18f-453a-ba1d-898c77789489" providerId="ADAL" clId="{68C8E05B-0500-487C-AF19-3C7940E4C3DE}" dt="2019-03-06T10:36:56.819" v="392" actId="113"/>
        <pc:sldMkLst>
          <pc:docMk/>
          <pc:sldMk cId="1139491695" sldId="289"/>
        </pc:sldMkLst>
        <pc:spChg chg="mod">
          <ac:chgData name="Emma  Martin" userId="25f1cb15-a18f-453a-ba1d-898c77789489" providerId="ADAL" clId="{68C8E05B-0500-487C-AF19-3C7940E4C3DE}" dt="2019-03-06T10:36:56.819" v="392" actId="113"/>
          <ac:spMkLst>
            <pc:docMk/>
            <pc:sldMk cId="1139491695" sldId="289"/>
            <ac:spMk id="3" creationId="{AD27A7A2-9C8B-41FC-8F9B-C4A3E935EDB2}"/>
          </ac:spMkLst>
        </pc:spChg>
        <pc:spChg chg="add del">
          <ac:chgData name="Emma  Martin" userId="25f1cb15-a18f-453a-ba1d-898c77789489" providerId="ADAL" clId="{68C8E05B-0500-487C-AF19-3C7940E4C3DE}" dt="2019-03-06T10:35:08.612" v="347"/>
          <ac:spMkLst>
            <pc:docMk/>
            <pc:sldMk cId="1139491695" sldId="289"/>
            <ac:spMk id="4" creationId="{D311D288-7248-4325-8148-0FDF6EDA82DA}"/>
          </ac:spMkLst>
        </pc:spChg>
      </pc:sldChg>
      <pc:sldChg chg="del">
        <pc:chgData name="Emma  Martin" userId="25f1cb15-a18f-453a-ba1d-898c77789489" providerId="ADAL" clId="{68C8E05B-0500-487C-AF19-3C7940E4C3DE}" dt="2019-03-06T10:23:57.946" v="52" actId="2696"/>
        <pc:sldMkLst>
          <pc:docMk/>
          <pc:sldMk cId="1801992687" sldId="289"/>
        </pc:sldMkLst>
      </pc:sldChg>
      <pc:sldChg chg="addSp modSp add ord">
        <pc:chgData name="Emma  Martin" userId="25f1cb15-a18f-453a-ba1d-898c77789489" providerId="ADAL" clId="{68C8E05B-0500-487C-AF19-3C7940E4C3DE}" dt="2019-03-06T10:33:58.533" v="310" actId="1035"/>
        <pc:sldMkLst>
          <pc:docMk/>
          <pc:sldMk cId="313294813" sldId="290"/>
        </pc:sldMkLst>
        <pc:spChg chg="mod">
          <ac:chgData name="Emma  Martin" userId="25f1cb15-a18f-453a-ba1d-898c77789489" providerId="ADAL" clId="{68C8E05B-0500-487C-AF19-3C7940E4C3DE}" dt="2019-03-06T10:33:35.920" v="304"/>
          <ac:spMkLst>
            <pc:docMk/>
            <pc:sldMk cId="313294813" sldId="290"/>
            <ac:spMk id="3" creationId="{AD27A7A2-9C8B-41FC-8F9B-C4A3E935EDB2}"/>
          </ac:spMkLst>
        </pc:spChg>
        <pc:spChg chg="add mod">
          <ac:chgData name="Emma  Martin" userId="25f1cb15-a18f-453a-ba1d-898c77789489" providerId="ADAL" clId="{68C8E05B-0500-487C-AF19-3C7940E4C3DE}" dt="2019-03-06T10:33:58.533" v="310" actId="1035"/>
          <ac:spMkLst>
            <pc:docMk/>
            <pc:sldMk cId="313294813" sldId="290"/>
            <ac:spMk id="4" creationId="{5D6B9772-54AC-49B8-B097-45EB9A19C5D2}"/>
          </ac:spMkLst>
        </pc:spChg>
        <pc:picChg chg="add mod">
          <ac:chgData name="Emma  Martin" userId="25f1cb15-a18f-453a-ba1d-898c77789489" providerId="ADAL" clId="{68C8E05B-0500-487C-AF19-3C7940E4C3DE}" dt="2019-03-06T10:33:50.631" v="308" actId="14100"/>
          <ac:picMkLst>
            <pc:docMk/>
            <pc:sldMk cId="313294813" sldId="290"/>
            <ac:picMk id="4098" creationId="{71F90C13-772A-45F5-81AD-5613BBBEDDEC}"/>
          </ac:picMkLst>
        </pc:picChg>
      </pc:sldChg>
      <pc:sldChg chg="del">
        <pc:chgData name="Emma  Martin" userId="25f1cb15-a18f-453a-ba1d-898c77789489" providerId="ADAL" clId="{68C8E05B-0500-487C-AF19-3C7940E4C3DE}" dt="2019-03-06T10:23:58.105" v="53" actId="2696"/>
        <pc:sldMkLst>
          <pc:docMk/>
          <pc:sldMk cId="4128531258" sldId="290"/>
        </pc:sldMkLst>
      </pc:sldChg>
      <pc:sldChg chg="modSp add">
        <pc:chgData name="Emma  Martin" userId="25f1cb15-a18f-453a-ba1d-898c77789489" providerId="ADAL" clId="{68C8E05B-0500-487C-AF19-3C7940E4C3DE}" dt="2019-03-06T10:36:27.721" v="371" actId="20577"/>
        <pc:sldMkLst>
          <pc:docMk/>
          <pc:sldMk cId="637965431" sldId="291"/>
        </pc:sldMkLst>
        <pc:spChg chg="mod">
          <ac:chgData name="Emma  Martin" userId="25f1cb15-a18f-453a-ba1d-898c77789489" providerId="ADAL" clId="{68C8E05B-0500-487C-AF19-3C7940E4C3DE}" dt="2019-03-06T10:36:27.721" v="371" actId="20577"/>
          <ac:spMkLst>
            <pc:docMk/>
            <pc:sldMk cId="637965431" sldId="291"/>
            <ac:spMk id="3" creationId="{AD27A7A2-9C8B-41FC-8F9B-C4A3E935EDB2}"/>
          </ac:spMkLst>
        </pc:spChg>
      </pc:sldChg>
      <pc:sldChg chg="del">
        <pc:chgData name="Emma  Martin" userId="25f1cb15-a18f-453a-ba1d-898c77789489" providerId="ADAL" clId="{68C8E05B-0500-487C-AF19-3C7940E4C3DE}" dt="2019-03-06T10:23:58.266" v="54" actId="2696"/>
        <pc:sldMkLst>
          <pc:docMk/>
          <pc:sldMk cId="3488504982" sldId="291"/>
        </pc:sldMkLst>
      </pc:sldChg>
      <pc:sldChg chg="modSp add">
        <pc:chgData name="Emma  Martin" userId="25f1cb15-a18f-453a-ba1d-898c77789489" providerId="ADAL" clId="{68C8E05B-0500-487C-AF19-3C7940E4C3DE}" dt="2019-03-06T10:37:52.045" v="420" actId="20577"/>
        <pc:sldMkLst>
          <pc:docMk/>
          <pc:sldMk cId="3501270302" sldId="292"/>
        </pc:sldMkLst>
        <pc:spChg chg="mod">
          <ac:chgData name="Emma  Martin" userId="25f1cb15-a18f-453a-ba1d-898c77789489" providerId="ADAL" clId="{68C8E05B-0500-487C-AF19-3C7940E4C3DE}" dt="2019-03-06T10:37:12.509" v="407" actId="20577"/>
          <ac:spMkLst>
            <pc:docMk/>
            <pc:sldMk cId="3501270302" sldId="292"/>
            <ac:spMk id="2" creationId="{F9B808C8-084F-47DB-84BB-2650F67C8755}"/>
          </ac:spMkLst>
        </pc:spChg>
        <pc:spChg chg="mod">
          <ac:chgData name="Emma  Martin" userId="25f1cb15-a18f-453a-ba1d-898c77789489" providerId="ADAL" clId="{68C8E05B-0500-487C-AF19-3C7940E4C3DE}" dt="2019-03-06T10:37:52.045" v="420" actId="20577"/>
          <ac:spMkLst>
            <pc:docMk/>
            <pc:sldMk cId="3501270302" sldId="292"/>
            <ac:spMk id="3" creationId="{DCAC3D39-C809-49C1-A6E6-BDEB17856FAD}"/>
          </ac:spMkLst>
        </pc:spChg>
      </pc:sldChg>
      <pc:sldChg chg="del">
        <pc:chgData name="Emma  Martin" userId="25f1cb15-a18f-453a-ba1d-898c77789489" providerId="ADAL" clId="{68C8E05B-0500-487C-AF19-3C7940E4C3DE}" dt="2019-03-06T10:23:58.434" v="55" actId="2696"/>
        <pc:sldMkLst>
          <pc:docMk/>
          <pc:sldMk cId="975074801" sldId="293"/>
        </pc:sldMkLst>
      </pc:sldChg>
      <pc:sldChg chg="modSp add">
        <pc:chgData name="Emma  Martin" userId="25f1cb15-a18f-453a-ba1d-898c77789489" providerId="ADAL" clId="{68C8E05B-0500-487C-AF19-3C7940E4C3DE}" dt="2019-03-06T10:38:31.357" v="426" actId="1035"/>
        <pc:sldMkLst>
          <pc:docMk/>
          <pc:sldMk cId="3862271029" sldId="293"/>
        </pc:sldMkLst>
        <pc:spChg chg="mod">
          <ac:chgData name="Emma  Martin" userId="25f1cb15-a18f-453a-ba1d-898c77789489" providerId="ADAL" clId="{68C8E05B-0500-487C-AF19-3C7940E4C3DE}" dt="2019-03-06T10:37:18.447" v="413" actId="20577"/>
          <ac:spMkLst>
            <pc:docMk/>
            <pc:sldMk cId="3862271029" sldId="293"/>
            <ac:spMk id="2" creationId="{F9B808C8-084F-47DB-84BB-2650F67C8755}"/>
          </ac:spMkLst>
        </pc:spChg>
        <pc:spChg chg="mod">
          <ac:chgData name="Emma  Martin" userId="25f1cb15-a18f-453a-ba1d-898c77789489" providerId="ADAL" clId="{68C8E05B-0500-487C-AF19-3C7940E4C3DE}" dt="2019-03-06T10:38:31.357" v="426" actId="1035"/>
          <ac:spMkLst>
            <pc:docMk/>
            <pc:sldMk cId="3862271029" sldId="293"/>
            <ac:spMk id="3" creationId="{DCAC3D39-C809-49C1-A6E6-BDEB17856FAD}"/>
          </ac:spMkLst>
        </pc:spChg>
      </pc:sldChg>
      <pc:sldChg chg="addSp modSp add">
        <pc:chgData name="Emma  Martin" userId="25f1cb15-a18f-453a-ba1d-898c77789489" providerId="ADAL" clId="{68C8E05B-0500-487C-AF19-3C7940E4C3DE}" dt="2019-03-06T10:39:36.030" v="453" actId="1076"/>
        <pc:sldMkLst>
          <pc:docMk/>
          <pc:sldMk cId="154399150" sldId="294"/>
        </pc:sldMkLst>
        <pc:spChg chg="mod">
          <ac:chgData name="Emma  Martin" userId="25f1cb15-a18f-453a-ba1d-898c77789489" providerId="ADAL" clId="{68C8E05B-0500-487C-AF19-3C7940E4C3DE}" dt="2019-03-06T10:38:40.317" v="439" actId="20577"/>
          <ac:spMkLst>
            <pc:docMk/>
            <pc:sldMk cId="154399150" sldId="294"/>
            <ac:spMk id="2" creationId="{BB14030E-5FF8-48E3-84C3-8047ABA63DD4}"/>
          </ac:spMkLst>
        </pc:spChg>
        <pc:spChg chg="mod">
          <ac:chgData name="Emma  Martin" userId="25f1cb15-a18f-453a-ba1d-898c77789489" providerId="ADAL" clId="{68C8E05B-0500-487C-AF19-3C7940E4C3DE}" dt="2019-03-06T10:39:19.137" v="449" actId="6549"/>
          <ac:spMkLst>
            <pc:docMk/>
            <pc:sldMk cId="154399150" sldId="294"/>
            <ac:spMk id="3" creationId="{9F02E9D2-9478-478D-AFEB-ACCE6D19491E}"/>
          </ac:spMkLst>
        </pc:spChg>
        <pc:picChg chg="add mod">
          <ac:chgData name="Emma  Martin" userId="25f1cb15-a18f-453a-ba1d-898c77789489" providerId="ADAL" clId="{68C8E05B-0500-487C-AF19-3C7940E4C3DE}" dt="2019-03-06T10:39:36.030" v="453" actId="1076"/>
          <ac:picMkLst>
            <pc:docMk/>
            <pc:sldMk cId="154399150" sldId="294"/>
            <ac:picMk id="5122" creationId="{3C09C4A6-C52F-4518-AD52-90F86C4D45E5}"/>
          </ac:picMkLst>
        </pc:picChg>
      </pc:sldChg>
      <pc:sldChg chg="del">
        <pc:chgData name="Emma  Martin" userId="25f1cb15-a18f-453a-ba1d-898c77789489" providerId="ADAL" clId="{68C8E05B-0500-487C-AF19-3C7940E4C3DE}" dt="2019-03-06T10:23:58.796" v="57" actId="2696"/>
        <pc:sldMkLst>
          <pc:docMk/>
          <pc:sldMk cId="760753995" sldId="294"/>
        </pc:sldMkLst>
      </pc:sldChg>
      <pc:sldChg chg="del">
        <pc:chgData name="Emma  Martin" userId="25f1cb15-a18f-453a-ba1d-898c77789489" providerId="ADAL" clId="{68C8E05B-0500-487C-AF19-3C7940E4C3DE}" dt="2019-03-06T10:23:58.595" v="56" actId="2696"/>
        <pc:sldMkLst>
          <pc:docMk/>
          <pc:sldMk cId="565862427" sldId="295"/>
        </pc:sldMkLst>
      </pc:sldChg>
      <pc:sldChg chg="addSp delSp modSp add">
        <pc:chgData name="Emma  Martin" userId="25f1cb15-a18f-453a-ba1d-898c77789489" providerId="ADAL" clId="{68C8E05B-0500-487C-AF19-3C7940E4C3DE}" dt="2019-03-06T10:42:25.239" v="504" actId="1076"/>
        <pc:sldMkLst>
          <pc:docMk/>
          <pc:sldMk cId="3882966128" sldId="295"/>
        </pc:sldMkLst>
        <pc:spChg chg="mod">
          <ac:chgData name="Emma  Martin" userId="25f1cb15-a18f-453a-ba1d-898c77789489" providerId="ADAL" clId="{68C8E05B-0500-487C-AF19-3C7940E4C3DE}" dt="2019-03-06T10:42:04.080" v="500" actId="6549"/>
          <ac:spMkLst>
            <pc:docMk/>
            <pc:sldMk cId="3882966128" sldId="295"/>
            <ac:spMk id="3" creationId="{9F02E9D2-9478-478D-AFEB-ACCE6D19491E}"/>
          </ac:spMkLst>
        </pc:spChg>
        <pc:picChg chg="add del mod">
          <ac:chgData name="Emma  Martin" userId="25f1cb15-a18f-453a-ba1d-898c77789489" providerId="ADAL" clId="{68C8E05B-0500-487C-AF19-3C7940E4C3DE}" dt="2019-03-06T10:39:50.781" v="457" actId="478"/>
          <ac:picMkLst>
            <pc:docMk/>
            <pc:sldMk cId="3882966128" sldId="295"/>
            <ac:picMk id="4" creationId="{6FD8379F-182E-4240-8582-D253DDC0A148}"/>
          </ac:picMkLst>
        </pc:picChg>
        <pc:picChg chg="add mod">
          <ac:chgData name="Emma  Martin" userId="25f1cb15-a18f-453a-ba1d-898c77789489" providerId="ADAL" clId="{68C8E05B-0500-487C-AF19-3C7940E4C3DE}" dt="2019-03-06T10:42:25.239" v="504" actId="1076"/>
          <ac:picMkLst>
            <pc:docMk/>
            <pc:sldMk cId="3882966128" sldId="295"/>
            <ac:picMk id="5" creationId="{6924A12F-DDAA-42D1-A259-9CF25CC81561}"/>
          </ac:picMkLst>
        </pc:picChg>
      </pc:sldChg>
      <pc:sldChg chg="addSp modSp add">
        <pc:chgData name="Emma  Martin" userId="25f1cb15-a18f-453a-ba1d-898c77789489" providerId="ADAL" clId="{68C8E05B-0500-487C-AF19-3C7940E4C3DE}" dt="2019-03-06T10:42:58.031" v="513" actId="1076"/>
        <pc:sldMkLst>
          <pc:docMk/>
          <pc:sldMk cId="515527413" sldId="296"/>
        </pc:sldMkLst>
        <pc:spChg chg="mod">
          <ac:chgData name="Emma  Martin" userId="25f1cb15-a18f-453a-ba1d-898c77789489" providerId="ADAL" clId="{68C8E05B-0500-487C-AF19-3C7940E4C3DE}" dt="2019-03-06T10:40:53.341" v="469"/>
          <ac:spMkLst>
            <pc:docMk/>
            <pc:sldMk cId="515527413" sldId="296"/>
            <ac:spMk id="3" creationId="{9F02E9D2-9478-478D-AFEB-ACCE6D19491E}"/>
          </ac:spMkLst>
        </pc:spChg>
        <pc:picChg chg="add mod">
          <ac:chgData name="Emma  Martin" userId="25f1cb15-a18f-453a-ba1d-898c77789489" providerId="ADAL" clId="{68C8E05B-0500-487C-AF19-3C7940E4C3DE}" dt="2019-03-06T10:42:58.031" v="513" actId="1076"/>
          <ac:picMkLst>
            <pc:docMk/>
            <pc:sldMk cId="515527413" sldId="296"/>
            <ac:picMk id="8194" creationId="{0E1B8AEA-3FB8-4EA7-B278-34AA7602A2D4}"/>
          </ac:picMkLst>
        </pc:picChg>
      </pc:sldChg>
      <pc:sldChg chg="modSp add ord">
        <pc:chgData name="Emma  Martin" userId="25f1cb15-a18f-453a-ba1d-898c77789489" providerId="ADAL" clId="{68C8E05B-0500-487C-AF19-3C7940E4C3DE}" dt="2019-03-06T10:39:13.910" v="447"/>
        <pc:sldMkLst>
          <pc:docMk/>
          <pc:sldMk cId="1566428023" sldId="297"/>
        </pc:sldMkLst>
        <pc:spChg chg="mod">
          <ac:chgData name="Emma  Martin" userId="25f1cb15-a18f-453a-ba1d-898c77789489" providerId="ADAL" clId="{68C8E05B-0500-487C-AF19-3C7940E4C3DE}" dt="2019-03-06T10:39:09.690" v="444" actId="6549"/>
          <ac:spMkLst>
            <pc:docMk/>
            <pc:sldMk cId="1566428023" sldId="297"/>
            <ac:spMk id="3" creationId="{9F02E9D2-9478-478D-AFEB-ACCE6D19491E}"/>
          </ac:spMkLst>
        </pc:spChg>
      </pc:sldChg>
      <pc:sldChg chg="addSp modSp add">
        <pc:chgData name="Emma  Martin" userId="25f1cb15-a18f-453a-ba1d-898c77789489" providerId="ADAL" clId="{68C8E05B-0500-487C-AF19-3C7940E4C3DE}" dt="2019-03-06T10:43:21.328" v="518" actId="1076"/>
        <pc:sldMkLst>
          <pc:docMk/>
          <pc:sldMk cId="2000101092" sldId="298"/>
        </pc:sldMkLst>
        <pc:spChg chg="mod">
          <ac:chgData name="Emma  Martin" userId="25f1cb15-a18f-453a-ba1d-898c77789489" providerId="ADAL" clId="{68C8E05B-0500-487C-AF19-3C7940E4C3DE}" dt="2019-03-06T10:40:57.709" v="476" actId="20577"/>
          <ac:spMkLst>
            <pc:docMk/>
            <pc:sldMk cId="2000101092" sldId="298"/>
            <ac:spMk id="2" creationId="{6FF77798-046D-4921-8877-A68EAAD90BEC}"/>
          </ac:spMkLst>
        </pc:spChg>
        <pc:spChg chg="mod">
          <ac:chgData name="Emma  Martin" userId="25f1cb15-a18f-453a-ba1d-898c77789489" providerId="ADAL" clId="{68C8E05B-0500-487C-AF19-3C7940E4C3DE}" dt="2019-03-06T10:41:39.284" v="488"/>
          <ac:spMkLst>
            <pc:docMk/>
            <pc:sldMk cId="2000101092" sldId="298"/>
            <ac:spMk id="3" creationId="{6633EDCE-59A1-4B9F-BBE8-DB7DA4B69F87}"/>
          </ac:spMkLst>
        </pc:spChg>
        <pc:picChg chg="add mod">
          <ac:chgData name="Emma  Martin" userId="25f1cb15-a18f-453a-ba1d-898c77789489" providerId="ADAL" clId="{68C8E05B-0500-487C-AF19-3C7940E4C3DE}" dt="2019-03-06T10:43:21.328" v="518" actId="1076"/>
          <ac:picMkLst>
            <pc:docMk/>
            <pc:sldMk cId="2000101092" sldId="298"/>
            <ac:picMk id="9218" creationId="{47521BBD-8E7C-4162-8D75-DA25B36D1CBC}"/>
          </ac:picMkLst>
        </pc:picChg>
      </pc:sldChg>
      <pc:sldChg chg="addSp modSp add">
        <pc:chgData name="Emma  Martin" userId="25f1cb15-a18f-453a-ba1d-898c77789489" providerId="ADAL" clId="{68C8E05B-0500-487C-AF19-3C7940E4C3DE}" dt="2019-03-06T10:43:36.535" v="522" actId="1076"/>
        <pc:sldMkLst>
          <pc:docMk/>
          <pc:sldMk cId="2560940069" sldId="299"/>
        </pc:sldMkLst>
        <pc:spChg chg="mod">
          <ac:chgData name="Emma  Martin" userId="25f1cb15-a18f-453a-ba1d-898c77789489" providerId="ADAL" clId="{68C8E05B-0500-487C-AF19-3C7940E4C3DE}" dt="2019-03-06T10:41:44.670" v="496" actId="20577"/>
          <ac:spMkLst>
            <pc:docMk/>
            <pc:sldMk cId="2560940069" sldId="299"/>
            <ac:spMk id="2" creationId="{190D4B09-4845-4110-B058-5335619B2B2E}"/>
          </ac:spMkLst>
        </pc:spChg>
        <pc:spChg chg="mod">
          <ac:chgData name="Emma  Martin" userId="25f1cb15-a18f-453a-ba1d-898c77789489" providerId="ADAL" clId="{68C8E05B-0500-487C-AF19-3C7940E4C3DE}" dt="2019-03-06T10:41:52.193" v="498"/>
          <ac:spMkLst>
            <pc:docMk/>
            <pc:sldMk cId="2560940069" sldId="299"/>
            <ac:spMk id="3" creationId="{0D4A462F-E0A0-4CB3-AFBF-44F0C78E2CB7}"/>
          </ac:spMkLst>
        </pc:spChg>
        <pc:picChg chg="add mod">
          <ac:chgData name="Emma  Martin" userId="25f1cb15-a18f-453a-ba1d-898c77789489" providerId="ADAL" clId="{68C8E05B-0500-487C-AF19-3C7940E4C3DE}" dt="2019-03-06T10:43:36.535" v="522" actId="1076"/>
          <ac:picMkLst>
            <pc:docMk/>
            <pc:sldMk cId="2560940069" sldId="299"/>
            <ac:picMk id="10242" creationId="{3EBC3A69-6D7C-4D15-BC4A-16039D0BAB2F}"/>
          </ac:picMkLst>
        </pc:picChg>
      </pc:sldChg>
      <pc:sldChg chg="addSp modSp add">
        <pc:chgData name="Emma  Martin" userId="25f1cb15-a18f-453a-ba1d-898c77789489" providerId="ADAL" clId="{68C8E05B-0500-487C-AF19-3C7940E4C3DE}" dt="2019-03-06T10:42:41.343" v="510" actId="1076"/>
        <pc:sldMkLst>
          <pc:docMk/>
          <pc:sldMk cId="2629454737" sldId="300"/>
        </pc:sldMkLst>
        <pc:spChg chg="mod">
          <ac:chgData name="Emma  Martin" userId="25f1cb15-a18f-453a-ba1d-898c77789489" providerId="ADAL" clId="{68C8E05B-0500-487C-AF19-3C7940E4C3DE}" dt="2019-03-06T10:42:06.200" v="501" actId="6549"/>
          <ac:spMkLst>
            <pc:docMk/>
            <pc:sldMk cId="2629454737" sldId="300"/>
            <ac:spMk id="3" creationId="{9F02E9D2-9478-478D-AFEB-ACCE6D19491E}"/>
          </ac:spMkLst>
        </pc:spChg>
        <pc:picChg chg="add mod">
          <ac:chgData name="Emma  Martin" userId="25f1cb15-a18f-453a-ba1d-898c77789489" providerId="ADAL" clId="{68C8E05B-0500-487C-AF19-3C7940E4C3DE}" dt="2019-03-06T10:42:41.343" v="510" actId="1076"/>
          <ac:picMkLst>
            <pc:docMk/>
            <pc:sldMk cId="2629454737" sldId="300"/>
            <ac:picMk id="6146" creationId="{74BFE45C-4EAD-47E9-A48D-25B2A18CA2AD}"/>
          </ac:picMkLst>
        </pc:picChg>
      </pc:sldChg>
      <pc:sldChg chg="modSp add">
        <pc:chgData name="Emma  Martin" userId="25f1cb15-a18f-453a-ba1d-898c77789489" providerId="ADAL" clId="{68C8E05B-0500-487C-AF19-3C7940E4C3DE}" dt="2019-03-06T10:44:34.550" v="555" actId="14100"/>
        <pc:sldMkLst>
          <pc:docMk/>
          <pc:sldMk cId="1196435082" sldId="301"/>
        </pc:sldMkLst>
        <pc:spChg chg="mod">
          <ac:chgData name="Emma  Martin" userId="25f1cb15-a18f-453a-ba1d-898c77789489" providerId="ADAL" clId="{68C8E05B-0500-487C-AF19-3C7940E4C3DE}" dt="2019-03-06T10:43:50.900" v="540" actId="20577"/>
          <ac:spMkLst>
            <pc:docMk/>
            <pc:sldMk cId="1196435082" sldId="301"/>
            <ac:spMk id="2" creationId="{F0808B42-E620-4209-9C2F-F56849B04C0E}"/>
          </ac:spMkLst>
        </pc:spChg>
        <pc:spChg chg="mod">
          <ac:chgData name="Emma  Martin" userId="25f1cb15-a18f-453a-ba1d-898c77789489" providerId="ADAL" clId="{68C8E05B-0500-487C-AF19-3C7940E4C3DE}" dt="2019-03-06T10:44:34.550" v="555" actId="14100"/>
          <ac:spMkLst>
            <pc:docMk/>
            <pc:sldMk cId="1196435082" sldId="301"/>
            <ac:spMk id="3" creationId="{BCBFFCC5-9DBD-4817-ACAC-0BA9514C7905}"/>
          </ac:spMkLst>
        </pc:spChg>
      </pc:sldChg>
      <pc:sldChg chg="modSp add">
        <pc:chgData name="Emma  Martin" userId="25f1cb15-a18f-453a-ba1d-898c77789489" providerId="ADAL" clId="{68C8E05B-0500-487C-AF19-3C7940E4C3DE}" dt="2019-03-06T10:44:51.623" v="558" actId="6549"/>
        <pc:sldMkLst>
          <pc:docMk/>
          <pc:sldMk cId="1021366112" sldId="302"/>
        </pc:sldMkLst>
        <pc:spChg chg="mod">
          <ac:chgData name="Emma  Martin" userId="25f1cb15-a18f-453a-ba1d-898c77789489" providerId="ADAL" clId="{68C8E05B-0500-487C-AF19-3C7940E4C3DE}" dt="2019-03-06T10:43:57.654" v="546" actId="20577"/>
          <ac:spMkLst>
            <pc:docMk/>
            <pc:sldMk cId="1021366112" sldId="302"/>
            <ac:spMk id="2" creationId="{F0808B42-E620-4209-9C2F-F56849B04C0E}"/>
          </ac:spMkLst>
        </pc:spChg>
        <pc:spChg chg="mod">
          <ac:chgData name="Emma  Martin" userId="25f1cb15-a18f-453a-ba1d-898c77789489" providerId="ADAL" clId="{68C8E05B-0500-487C-AF19-3C7940E4C3DE}" dt="2019-03-06T10:44:51.623" v="558" actId="6549"/>
          <ac:spMkLst>
            <pc:docMk/>
            <pc:sldMk cId="1021366112" sldId="302"/>
            <ac:spMk id="3" creationId="{BCBFFCC5-9DBD-4817-ACAC-0BA9514C7905}"/>
          </ac:spMkLst>
        </pc:spChg>
      </pc:sldChg>
      <pc:sldChg chg="modSp add">
        <pc:chgData name="Emma  Martin" userId="25f1cb15-a18f-453a-ba1d-898c77789489" providerId="ADAL" clId="{68C8E05B-0500-487C-AF19-3C7940E4C3DE}" dt="2019-03-06T10:45:41.545" v="581" actId="6549"/>
        <pc:sldMkLst>
          <pc:docMk/>
          <pc:sldMk cId="2892323463" sldId="303"/>
        </pc:sldMkLst>
        <pc:spChg chg="mod">
          <ac:chgData name="Emma  Martin" userId="25f1cb15-a18f-453a-ba1d-898c77789489" providerId="ADAL" clId="{68C8E05B-0500-487C-AF19-3C7940E4C3DE}" dt="2019-03-06T10:44:58.486" v="564" actId="20577"/>
          <ac:spMkLst>
            <pc:docMk/>
            <pc:sldMk cId="2892323463" sldId="303"/>
            <ac:spMk id="2" creationId="{493E84B8-1D7E-4BB6-A360-82C198BB6278}"/>
          </ac:spMkLst>
        </pc:spChg>
        <pc:spChg chg="mod">
          <ac:chgData name="Emma  Martin" userId="25f1cb15-a18f-453a-ba1d-898c77789489" providerId="ADAL" clId="{68C8E05B-0500-487C-AF19-3C7940E4C3DE}" dt="2019-03-06T10:45:41.545" v="581" actId="6549"/>
          <ac:spMkLst>
            <pc:docMk/>
            <pc:sldMk cId="2892323463" sldId="303"/>
            <ac:spMk id="3" creationId="{452CAC4F-A87E-4FEC-841E-0D7C9FE0FAE1}"/>
          </ac:spMkLst>
        </pc:spChg>
      </pc:sldChg>
      <pc:sldChg chg="addSp modSp add">
        <pc:chgData name="Emma  Martin" userId="25f1cb15-a18f-453a-ba1d-898c77789489" providerId="ADAL" clId="{68C8E05B-0500-487C-AF19-3C7940E4C3DE}" dt="2019-03-06T10:46:28.679" v="593" actId="14100"/>
        <pc:sldMkLst>
          <pc:docMk/>
          <pc:sldMk cId="471071251" sldId="304"/>
        </pc:sldMkLst>
        <pc:spChg chg="mod">
          <ac:chgData name="Emma  Martin" userId="25f1cb15-a18f-453a-ba1d-898c77789489" providerId="ADAL" clId="{68C8E05B-0500-487C-AF19-3C7940E4C3DE}" dt="2019-03-06T10:46:17.562" v="589"/>
          <ac:spMkLst>
            <pc:docMk/>
            <pc:sldMk cId="471071251" sldId="304"/>
            <ac:spMk id="3" creationId="{452CAC4F-A87E-4FEC-841E-0D7C9FE0FAE1}"/>
          </ac:spMkLst>
        </pc:spChg>
        <pc:spChg chg="add mod">
          <ac:chgData name="Emma  Martin" userId="25f1cb15-a18f-453a-ba1d-898c77789489" providerId="ADAL" clId="{68C8E05B-0500-487C-AF19-3C7940E4C3DE}" dt="2019-03-06T10:46:28.679" v="593" actId="14100"/>
          <ac:spMkLst>
            <pc:docMk/>
            <pc:sldMk cId="471071251" sldId="304"/>
            <ac:spMk id="4" creationId="{0D151A33-FE32-42DB-90DA-A854551BD539}"/>
          </ac:spMkLst>
        </pc:spChg>
        <pc:picChg chg="add mod">
          <ac:chgData name="Emma  Martin" userId="25f1cb15-a18f-453a-ba1d-898c77789489" providerId="ADAL" clId="{68C8E05B-0500-487C-AF19-3C7940E4C3DE}" dt="2019-03-06T10:46:14.309" v="588" actId="14100"/>
          <ac:picMkLst>
            <pc:docMk/>
            <pc:sldMk cId="471071251" sldId="304"/>
            <ac:picMk id="11266" creationId="{267C21D7-7A2A-4B39-8B69-BD229791AD12}"/>
          </ac:picMkLst>
        </pc:picChg>
      </pc:sldChg>
      <pc:sldChg chg="modSp add">
        <pc:chgData name="Emma  Martin" userId="25f1cb15-a18f-453a-ba1d-898c77789489" providerId="ADAL" clId="{68C8E05B-0500-487C-AF19-3C7940E4C3DE}" dt="2019-03-06T10:47:09.343" v="610" actId="20577"/>
        <pc:sldMkLst>
          <pc:docMk/>
          <pc:sldMk cId="2598520289" sldId="305"/>
        </pc:sldMkLst>
        <pc:spChg chg="mod">
          <ac:chgData name="Emma  Martin" userId="25f1cb15-a18f-453a-ba1d-898c77789489" providerId="ADAL" clId="{68C8E05B-0500-487C-AF19-3C7940E4C3DE}" dt="2019-03-06T10:46:35.726" v="599" actId="20577"/>
          <ac:spMkLst>
            <pc:docMk/>
            <pc:sldMk cId="2598520289" sldId="305"/>
            <ac:spMk id="2" creationId="{B027A4C4-4ACB-4D37-8621-E22ADF9BF770}"/>
          </ac:spMkLst>
        </pc:spChg>
        <pc:spChg chg="mod">
          <ac:chgData name="Emma  Martin" userId="25f1cb15-a18f-453a-ba1d-898c77789489" providerId="ADAL" clId="{68C8E05B-0500-487C-AF19-3C7940E4C3DE}" dt="2019-03-06T10:47:09.343" v="610" actId="20577"/>
          <ac:spMkLst>
            <pc:docMk/>
            <pc:sldMk cId="2598520289" sldId="305"/>
            <ac:spMk id="3" creationId="{507D89D1-E934-421D-A08F-3217BE28A7E5}"/>
          </ac:spMkLst>
        </pc:spChg>
      </pc:sldChg>
      <pc:sldChg chg="modSp add">
        <pc:chgData name="Emma  Martin" userId="25f1cb15-a18f-453a-ba1d-898c77789489" providerId="ADAL" clId="{68C8E05B-0500-487C-AF19-3C7940E4C3DE}" dt="2019-03-06T10:47:38.174" v="629" actId="12"/>
        <pc:sldMkLst>
          <pc:docMk/>
          <pc:sldMk cId="382418193" sldId="306"/>
        </pc:sldMkLst>
        <pc:spChg chg="mod">
          <ac:chgData name="Emma  Martin" userId="25f1cb15-a18f-453a-ba1d-898c77789489" providerId="ADAL" clId="{68C8E05B-0500-487C-AF19-3C7940E4C3DE}" dt="2019-03-06T10:47:20.143" v="621" actId="20577"/>
          <ac:spMkLst>
            <pc:docMk/>
            <pc:sldMk cId="382418193" sldId="306"/>
            <ac:spMk id="2" creationId="{B027A4C4-4ACB-4D37-8621-E22ADF9BF770}"/>
          </ac:spMkLst>
        </pc:spChg>
        <pc:spChg chg="mod">
          <ac:chgData name="Emma  Martin" userId="25f1cb15-a18f-453a-ba1d-898c77789489" providerId="ADAL" clId="{68C8E05B-0500-487C-AF19-3C7940E4C3DE}" dt="2019-03-06T10:47:38.174" v="629" actId="12"/>
          <ac:spMkLst>
            <pc:docMk/>
            <pc:sldMk cId="382418193" sldId="306"/>
            <ac:spMk id="3" creationId="{507D89D1-E934-421D-A08F-3217BE28A7E5}"/>
          </ac:spMkLst>
        </pc:spChg>
      </pc:sldChg>
      <pc:sldChg chg="modSp add ord">
        <pc:chgData name="Emma  Martin" userId="25f1cb15-a18f-453a-ba1d-898c77789489" providerId="ADAL" clId="{68C8E05B-0500-487C-AF19-3C7940E4C3DE}" dt="2019-03-06T10:47:04.889" v="608" actId="20577"/>
        <pc:sldMkLst>
          <pc:docMk/>
          <pc:sldMk cId="3617268309" sldId="307"/>
        </pc:sldMkLst>
        <pc:spChg chg="mod">
          <ac:chgData name="Emma  Martin" userId="25f1cb15-a18f-453a-ba1d-898c77789489" providerId="ADAL" clId="{68C8E05B-0500-487C-AF19-3C7940E4C3DE}" dt="2019-03-06T10:47:04.889" v="608" actId="20577"/>
          <ac:spMkLst>
            <pc:docMk/>
            <pc:sldMk cId="3617268309" sldId="307"/>
            <ac:spMk id="3" creationId="{507D89D1-E934-421D-A08F-3217BE28A7E5}"/>
          </ac:spMkLst>
        </pc:spChg>
      </pc:sldChg>
      <pc:sldChg chg="modSp add">
        <pc:chgData name="Emma  Martin" userId="25f1cb15-a18f-453a-ba1d-898c77789489" providerId="ADAL" clId="{68C8E05B-0500-487C-AF19-3C7940E4C3DE}" dt="2019-03-06T10:48:31.495" v="638" actId="1035"/>
        <pc:sldMkLst>
          <pc:docMk/>
          <pc:sldMk cId="710772458" sldId="308"/>
        </pc:sldMkLst>
        <pc:spChg chg="mod">
          <ac:chgData name="Emma  Martin" userId="25f1cb15-a18f-453a-ba1d-898c77789489" providerId="ADAL" clId="{68C8E05B-0500-487C-AF19-3C7940E4C3DE}" dt="2019-03-06T10:47:28.257" v="627" actId="20577"/>
          <ac:spMkLst>
            <pc:docMk/>
            <pc:sldMk cId="710772458" sldId="308"/>
            <ac:spMk id="2" creationId="{B027A4C4-4ACB-4D37-8621-E22ADF9BF770}"/>
          </ac:spMkLst>
        </pc:spChg>
        <pc:spChg chg="mod">
          <ac:chgData name="Emma  Martin" userId="25f1cb15-a18f-453a-ba1d-898c77789489" providerId="ADAL" clId="{68C8E05B-0500-487C-AF19-3C7940E4C3DE}" dt="2019-03-06T10:48:31.495" v="638" actId="1035"/>
          <ac:spMkLst>
            <pc:docMk/>
            <pc:sldMk cId="710772458" sldId="308"/>
            <ac:spMk id="3" creationId="{507D89D1-E934-421D-A08F-3217BE28A7E5}"/>
          </ac:spMkLst>
        </pc:spChg>
      </pc:sldChg>
      <pc:sldChg chg="addSp delSp modSp add">
        <pc:chgData name="Emma  Martin" userId="25f1cb15-a18f-453a-ba1d-898c77789489" providerId="ADAL" clId="{68C8E05B-0500-487C-AF19-3C7940E4C3DE}" dt="2019-03-06T10:50:49.912" v="679"/>
        <pc:sldMkLst>
          <pc:docMk/>
          <pc:sldMk cId="1786281577" sldId="309"/>
        </pc:sldMkLst>
        <pc:spChg chg="mod">
          <ac:chgData name="Emma  Martin" userId="25f1cb15-a18f-453a-ba1d-898c77789489" providerId="ADAL" clId="{68C8E05B-0500-487C-AF19-3C7940E4C3DE}" dt="2019-03-06T10:48:47.780" v="663" actId="20577"/>
          <ac:spMkLst>
            <pc:docMk/>
            <pc:sldMk cId="1786281577" sldId="309"/>
            <ac:spMk id="2" creationId="{4FF6A614-5CBA-48E6-9B4B-CDFB708793C8}"/>
          </ac:spMkLst>
        </pc:spChg>
        <pc:spChg chg="mod">
          <ac:chgData name="Emma  Martin" userId="25f1cb15-a18f-453a-ba1d-898c77789489" providerId="ADAL" clId="{68C8E05B-0500-487C-AF19-3C7940E4C3DE}" dt="2019-03-06T10:49:33.713" v="672"/>
          <ac:spMkLst>
            <pc:docMk/>
            <pc:sldMk cId="1786281577" sldId="309"/>
            <ac:spMk id="3" creationId="{CBB9E7E6-EADF-426C-9ED2-C1930EEF68B2}"/>
          </ac:spMkLst>
        </pc:spChg>
        <pc:spChg chg="add mod">
          <ac:chgData name="Emma  Martin" userId="25f1cb15-a18f-453a-ba1d-898c77789489" providerId="ADAL" clId="{68C8E05B-0500-487C-AF19-3C7940E4C3DE}" dt="2019-03-06T10:49:42.768" v="675" actId="1076"/>
          <ac:spMkLst>
            <pc:docMk/>
            <pc:sldMk cId="1786281577" sldId="309"/>
            <ac:spMk id="4" creationId="{2FFB1ED2-A27C-4A99-962E-C3FE901AC569}"/>
          </ac:spMkLst>
        </pc:spChg>
        <pc:spChg chg="add del">
          <ac:chgData name="Emma  Martin" userId="25f1cb15-a18f-453a-ba1d-898c77789489" providerId="ADAL" clId="{68C8E05B-0500-487C-AF19-3C7940E4C3DE}" dt="2019-03-06T10:50:49.912" v="679"/>
          <ac:spMkLst>
            <pc:docMk/>
            <pc:sldMk cId="1786281577" sldId="309"/>
            <ac:spMk id="6" creationId="{83AEC555-8AE6-4E78-8D65-AB01EE7C3FB3}"/>
          </ac:spMkLst>
        </pc:spChg>
        <pc:spChg chg="add del">
          <ac:chgData name="Emma  Martin" userId="25f1cb15-a18f-453a-ba1d-898c77789489" providerId="ADAL" clId="{68C8E05B-0500-487C-AF19-3C7940E4C3DE}" dt="2019-03-06T10:50:49.773" v="678"/>
          <ac:spMkLst>
            <pc:docMk/>
            <pc:sldMk cId="1786281577" sldId="309"/>
            <ac:spMk id="7" creationId="{3290C14E-00C3-4C04-B62A-AFF0DFEE00BD}"/>
          </ac:spMkLst>
        </pc:spChg>
        <pc:picChg chg="add mod">
          <ac:chgData name="Emma  Martin" userId="25f1cb15-a18f-453a-ba1d-898c77789489" providerId="ADAL" clId="{68C8E05B-0500-487C-AF19-3C7940E4C3DE}" dt="2019-03-06T10:48:56.632" v="665" actId="1076"/>
          <ac:picMkLst>
            <pc:docMk/>
            <pc:sldMk cId="1786281577" sldId="309"/>
            <ac:picMk id="12290" creationId="{7185C5D3-9B1D-4079-BE6E-83EF68A2DF88}"/>
          </ac:picMkLst>
        </pc:picChg>
      </pc:sldChg>
      <pc:sldChg chg="add">
        <pc:chgData name="Emma  Martin" userId="25f1cb15-a18f-453a-ba1d-898c77789489" providerId="ADAL" clId="{68C8E05B-0500-487C-AF19-3C7940E4C3DE}" dt="2019-03-06T10:50:51.916" v="680"/>
        <pc:sldMkLst>
          <pc:docMk/>
          <pc:sldMk cId="1594173789" sldId="310"/>
        </pc:sldMkLst>
      </pc:sldChg>
      <pc:sldChg chg="delSp modSp add">
        <pc:chgData name="Emma  Martin" userId="25f1cb15-a18f-453a-ba1d-898c77789489" providerId="ADAL" clId="{68C8E05B-0500-487C-AF19-3C7940E4C3DE}" dt="2019-03-06T10:51:48.460" v="695" actId="20577"/>
        <pc:sldMkLst>
          <pc:docMk/>
          <pc:sldMk cId="3349093071" sldId="311"/>
        </pc:sldMkLst>
        <pc:spChg chg="mod">
          <ac:chgData name="Emma  Martin" userId="25f1cb15-a18f-453a-ba1d-898c77789489" providerId="ADAL" clId="{68C8E05B-0500-487C-AF19-3C7940E4C3DE}" dt="2019-03-06T10:51:48.460" v="695" actId="20577"/>
          <ac:spMkLst>
            <pc:docMk/>
            <pc:sldMk cId="3349093071" sldId="311"/>
            <ac:spMk id="3" creationId="{CBB9E7E6-EADF-426C-9ED2-C1930EEF68B2}"/>
          </ac:spMkLst>
        </pc:spChg>
        <pc:spChg chg="del">
          <ac:chgData name="Emma  Martin" userId="25f1cb15-a18f-453a-ba1d-898c77789489" providerId="ADAL" clId="{68C8E05B-0500-487C-AF19-3C7940E4C3DE}" dt="2019-03-06T10:51:02.992" v="682" actId="478"/>
          <ac:spMkLst>
            <pc:docMk/>
            <pc:sldMk cId="3349093071" sldId="311"/>
            <ac:spMk id="4" creationId="{2FFB1ED2-A27C-4A99-962E-C3FE901AC569}"/>
          </ac:spMkLst>
        </pc:spChg>
        <pc:picChg chg="del">
          <ac:chgData name="Emma  Martin" userId="25f1cb15-a18f-453a-ba1d-898c77789489" providerId="ADAL" clId="{68C8E05B-0500-487C-AF19-3C7940E4C3DE}" dt="2019-03-06T10:51:03.398" v="683" actId="478"/>
          <ac:picMkLst>
            <pc:docMk/>
            <pc:sldMk cId="3349093071" sldId="311"/>
            <ac:picMk id="12290" creationId="{7185C5D3-9B1D-4079-BE6E-83EF68A2DF88}"/>
          </ac:picMkLst>
        </pc:picChg>
      </pc:sldChg>
      <pc:sldChg chg="modSp add ord">
        <pc:chgData name="Emma  Martin" userId="25f1cb15-a18f-453a-ba1d-898c77789489" providerId="ADAL" clId="{68C8E05B-0500-487C-AF19-3C7940E4C3DE}" dt="2019-03-06T10:51:33.101" v="689"/>
        <pc:sldMkLst>
          <pc:docMk/>
          <pc:sldMk cId="3978427509" sldId="312"/>
        </pc:sldMkLst>
        <pc:spChg chg="mod">
          <ac:chgData name="Emma  Martin" userId="25f1cb15-a18f-453a-ba1d-898c77789489" providerId="ADAL" clId="{68C8E05B-0500-487C-AF19-3C7940E4C3DE}" dt="2019-03-06T10:51:29.637" v="688" actId="20577"/>
          <ac:spMkLst>
            <pc:docMk/>
            <pc:sldMk cId="3978427509" sldId="312"/>
            <ac:spMk id="3" creationId="{CBB9E7E6-EADF-426C-9ED2-C1930EEF68B2}"/>
          </ac:spMkLst>
        </pc:spChg>
      </pc:sldChg>
      <pc:sldChg chg="modSp add">
        <pc:chgData name="Emma  Martin" userId="25f1cb15-a18f-453a-ba1d-898c77789489" providerId="ADAL" clId="{68C8E05B-0500-487C-AF19-3C7940E4C3DE}" dt="2019-03-06T10:55:02.385" v="699"/>
        <pc:sldMkLst>
          <pc:docMk/>
          <pc:sldMk cId="177218268" sldId="313"/>
        </pc:sldMkLst>
        <pc:spChg chg="mod">
          <ac:chgData name="Emma  Martin" userId="25f1cb15-a18f-453a-ba1d-898c77789489" providerId="ADAL" clId="{68C8E05B-0500-487C-AF19-3C7940E4C3DE}" dt="2019-03-06T10:55:02.385" v="699"/>
          <ac:spMkLst>
            <pc:docMk/>
            <pc:sldMk cId="177218268" sldId="313"/>
            <ac:spMk id="3" creationId="{CBB9E7E6-EADF-426C-9ED2-C1930EEF68B2}"/>
          </ac:spMkLst>
        </pc:spChg>
      </pc:sldChg>
      <pc:sldChg chg="add del">
        <pc:chgData name="Emma  Martin" userId="25f1cb15-a18f-453a-ba1d-898c77789489" providerId="ADAL" clId="{68C8E05B-0500-487C-AF19-3C7940E4C3DE}" dt="2019-03-06T10:55:09.633" v="704" actId="2696"/>
        <pc:sldMkLst>
          <pc:docMk/>
          <pc:sldMk cId="149597587" sldId="314"/>
        </pc:sldMkLst>
      </pc:sldChg>
      <pc:sldChg chg="add del">
        <pc:chgData name="Emma  Martin" userId="25f1cb15-a18f-453a-ba1d-898c77789489" providerId="ADAL" clId="{68C8E05B-0500-487C-AF19-3C7940E4C3DE}" dt="2019-03-06T10:55:09.423" v="703" actId="2696"/>
        <pc:sldMkLst>
          <pc:docMk/>
          <pc:sldMk cId="2210020521" sldId="315"/>
        </pc:sldMkLst>
      </pc:sldChg>
      <pc:sldChg chg="modSp add">
        <pc:chgData name="Emma  Martin" userId="25f1cb15-a18f-453a-ba1d-898c77789489" providerId="ADAL" clId="{68C8E05B-0500-487C-AF19-3C7940E4C3DE}" dt="2019-03-06T10:55:25.567" v="707" actId="6549"/>
        <pc:sldMkLst>
          <pc:docMk/>
          <pc:sldMk cId="2985033537" sldId="316"/>
        </pc:sldMkLst>
        <pc:spChg chg="mod">
          <ac:chgData name="Emma  Martin" userId="25f1cb15-a18f-453a-ba1d-898c77789489" providerId="ADAL" clId="{68C8E05B-0500-487C-AF19-3C7940E4C3DE}" dt="2019-03-06T10:55:25.567" v="707" actId="6549"/>
          <ac:spMkLst>
            <pc:docMk/>
            <pc:sldMk cId="2985033537" sldId="316"/>
            <ac:spMk id="3" creationId="{CBB9E7E6-EADF-426C-9ED2-C1930EEF68B2}"/>
          </ac:spMkLst>
        </pc:spChg>
      </pc:sldChg>
      <pc:sldChg chg="modSp add">
        <pc:chgData name="Emma  Martin" userId="25f1cb15-a18f-453a-ba1d-898c77789489" providerId="ADAL" clId="{68C8E05B-0500-487C-AF19-3C7940E4C3DE}" dt="2019-03-06T10:55:40.287" v="711" actId="6549"/>
        <pc:sldMkLst>
          <pc:docMk/>
          <pc:sldMk cId="2296564772" sldId="317"/>
        </pc:sldMkLst>
        <pc:spChg chg="mod">
          <ac:chgData name="Emma  Martin" userId="25f1cb15-a18f-453a-ba1d-898c77789489" providerId="ADAL" clId="{68C8E05B-0500-487C-AF19-3C7940E4C3DE}" dt="2019-03-06T10:55:40.287" v="711" actId="6549"/>
          <ac:spMkLst>
            <pc:docMk/>
            <pc:sldMk cId="2296564772" sldId="317"/>
            <ac:spMk id="3" creationId="{CBB9E7E6-EADF-426C-9ED2-C1930EEF68B2}"/>
          </ac:spMkLst>
        </pc:spChg>
      </pc:sldChg>
      <pc:sldChg chg="modSp add">
        <pc:chgData name="Emma  Martin" userId="25f1cb15-a18f-453a-ba1d-898c77789489" providerId="ADAL" clId="{68C8E05B-0500-487C-AF19-3C7940E4C3DE}" dt="2019-03-06T10:55:59.831" v="720" actId="6549"/>
        <pc:sldMkLst>
          <pc:docMk/>
          <pc:sldMk cId="1387212845" sldId="318"/>
        </pc:sldMkLst>
        <pc:spChg chg="mod">
          <ac:chgData name="Emma  Martin" userId="25f1cb15-a18f-453a-ba1d-898c77789489" providerId="ADAL" clId="{68C8E05B-0500-487C-AF19-3C7940E4C3DE}" dt="2019-03-06T10:55:59.831" v="720" actId="6549"/>
          <ac:spMkLst>
            <pc:docMk/>
            <pc:sldMk cId="1387212845" sldId="318"/>
            <ac:spMk id="3" creationId="{CBB9E7E6-EADF-426C-9ED2-C1930EEF68B2}"/>
          </ac:spMkLst>
        </pc:spChg>
      </pc:sldChg>
      <pc:sldChg chg="modSp add">
        <pc:chgData name="Emma  Martin" userId="25f1cb15-a18f-453a-ba1d-898c77789489" providerId="ADAL" clId="{68C8E05B-0500-487C-AF19-3C7940E4C3DE}" dt="2019-03-06T10:56:43.751" v="733"/>
        <pc:sldMkLst>
          <pc:docMk/>
          <pc:sldMk cId="3769226612" sldId="319"/>
        </pc:sldMkLst>
        <pc:spChg chg="mod">
          <ac:chgData name="Emma  Martin" userId="25f1cb15-a18f-453a-ba1d-898c77789489" providerId="ADAL" clId="{68C8E05B-0500-487C-AF19-3C7940E4C3DE}" dt="2019-03-06T10:56:21.927" v="731" actId="20577"/>
          <ac:spMkLst>
            <pc:docMk/>
            <pc:sldMk cId="3769226612" sldId="319"/>
            <ac:spMk id="2" creationId="{4FF6A614-5CBA-48E6-9B4B-CDFB708793C8}"/>
          </ac:spMkLst>
        </pc:spChg>
        <pc:spChg chg="mod">
          <ac:chgData name="Emma  Martin" userId="25f1cb15-a18f-453a-ba1d-898c77789489" providerId="ADAL" clId="{68C8E05B-0500-487C-AF19-3C7940E4C3DE}" dt="2019-03-06T10:56:43.751" v="733"/>
          <ac:spMkLst>
            <pc:docMk/>
            <pc:sldMk cId="3769226612" sldId="319"/>
            <ac:spMk id="3" creationId="{CBB9E7E6-EADF-426C-9ED2-C1930EEF68B2}"/>
          </ac:spMkLst>
        </pc:spChg>
      </pc:sldChg>
      <pc:sldChg chg="modSp add">
        <pc:chgData name="Emma  Martin" userId="25f1cb15-a18f-453a-ba1d-898c77789489" providerId="ADAL" clId="{68C8E05B-0500-487C-AF19-3C7940E4C3DE}" dt="2019-03-06T10:57:00.361" v="736" actId="6549"/>
        <pc:sldMkLst>
          <pc:docMk/>
          <pc:sldMk cId="1060126486" sldId="320"/>
        </pc:sldMkLst>
        <pc:spChg chg="mod">
          <ac:chgData name="Emma  Martin" userId="25f1cb15-a18f-453a-ba1d-898c77789489" providerId="ADAL" clId="{68C8E05B-0500-487C-AF19-3C7940E4C3DE}" dt="2019-03-06T10:57:00.361" v="736" actId="6549"/>
          <ac:spMkLst>
            <pc:docMk/>
            <pc:sldMk cId="1060126486" sldId="320"/>
            <ac:spMk id="3" creationId="{CBB9E7E6-EADF-426C-9ED2-C1930EEF68B2}"/>
          </ac:spMkLst>
        </pc:spChg>
      </pc:sldChg>
      <pc:sldChg chg="modSp add">
        <pc:chgData name="Emma  Martin" userId="25f1cb15-a18f-453a-ba1d-898c77789489" providerId="ADAL" clId="{68C8E05B-0500-487C-AF19-3C7940E4C3DE}" dt="2019-03-06T10:57:20.138" v="741" actId="5793"/>
        <pc:sldMkLst>
          <pc:docMk/>
          <pc:sldMk cId="1595626533" sldId="321"/>
        </pc:sldMkLst>
        <pc:spChg chg="mod">
          <ac:chgData name="Emma  Martin" userId="25f1cb15-a18f-453a-ba1d-898c77789489" providerId="ADAL" clId="{68C8E05B-0500-487C-AF19-3C7940E4C3DE}" dt="2019-03-06T10:57:20.138" v="741" actId="5793"/>
          <ac:spMkLst>
            <pc:docMk/>
            <pc:sldMk cId="1595626533" sldId="321"/>
            <ac:spMk id="3" creationId="{CBB9E7E6-EADF-426C-9ED2-C1930EEF68B2}"/>
          </ac:spMkLst>
        </pc:spChg>
      </pc:sldChg>
      <pc:sldChg chg="addSp delSp modSp add">
        <pc:chgData name="Emma  Martin" userId="25f1cb15-a18f-453a-ba1d-898c77789489" providerId="ADAL" clId="{68C8E05B-0500-487C-AF19-3C7940E4C3DE}" dt="2019-03-06T10:58:10.718" v="799" actId="5793"/>
        <pc:sldMkLst>
          <pc:docMk/>
          <pc:sldMk cId="3117282630" sldId="322"/>
        </pc:sldMkLst>
        <pc:spChg chg="mod">
          <ac:chgData name="Emma  Martin" userId="25f1cb15-a18f-453a-ba1d-898c77789489" providerId="ADAL" clId="{68C8E05B-0500-487C-AF19-3C7940E4C3DE}" dt="2019-03-06T10:57:41.522" v="791" actId="20577"/>
          <ac:spMkLst>
            <pc:docMk/>
            <pc:sldMk cId="3117282630" sldId="322"/>
            <ac:spMk id="2" creationId="{2AC6378B-DB24-4E6E-9BE1-50DB80D85B02}"/>
          </ac:spMkLst>
        </pc:spChg>
        <pc:spChg chg="mod">
          <ac:chgData name="Emma  Martin" userId="25f1cb15-a18f-453a-ba1d-898c77789489" providerId="ADAL" clId="{68C8E05B-0500-487C-AF19-3C7940E4C3DE}" dt="2019-03-06T10:58:10.718" v="799" actId="5793"/>
          <ac:spMkLst>
            <pc:docMk/>
            <pc:sldMk cId="3117282630" sldId="322"/>
            <ac:spMk id="3" creationId="{DD8C9ABD-B7EC-471D-8848-2C15EE80A17C}"/>
          </ac:spMkLst>
        </pc:spChg>
        <pc:spChg chg="add del">
          <ac:chgData name="Emma  Martin" userId="25f1cb15-a18f-453a-ba1d-898c77789489" providerId="ADAL" clId="{68C8E05B-0500-487C-AF19-3C7940E4C3DE}" dt="2019-03-06T10:58:00.352" v="795"/>
          <ac:spMkLst>
            <pc:docMk/>
            <pc:sldMk cId="3117282630" sldId="322"/>
            <ac:spMk id="4" creationId="{4C848299-6706-4F64-A363-D84D6D991A1E}"/>
          </ac:spMkLst>
        </pc:spChg>
      </pc:sldChg>
      <pc:sldChg chg="modSp add">
        <pc:chgData name="Emma  Martin" userId="25f1cb15-a18f-453a-ba1d-898c77789489" providerId="ADAL" clId="{68C8E05B-0500-487C-AF19-3C7940E4C3DE}" dt="2019-03-06T10:59:00.744" v="807" actId="6549"/>
        <pc:sldMkLst>
          <pc:docMk/>
          <pc:sldMk cId="191612277" sldId="323"/>
        </pc:sldMkLst>
        <pc:spChg chg="mod">
          <ac:chgData name="Emma  Martin" userId="25f1cb15-a18f-453a-ba1d-898c77789489" providerId="ADAL" clId="{68C8E05B-0500-487C-AF19-3C7940E4C3DE}" dt="2019-03-06T10:59:00.744" v="807" actId="6549"/>
          <ac:spMkLst>
            <pc:docMk/>
            <pc:sldMk cId="191612277" sldId="323"/>
            <ac:spMk id="3" creationId="{DD8C9ABD-B7EC-471D-8848-2C15EE80A17C}"/>
          </ac:spMkLst>
        </pc:spChg>
      </pc:sldChg>
      <pc:sldChg chg="modSp add">
        <pc:chgData name="Emma  Martin" userId="25f1cb15-a18f-453a-ba1d-898c77789489" providerId="ADAL" clId="{68C8E05B-0500-487C-AF19-3C7940E4C3DE}" dt="2019-03-06T10:59:07.766" v="809" actId="313"/>
        <pc:sldMkLst>
          <pc:docMk/>
          <pc:sldMk cId="2213688770" sldId="324"/>
        </pc:sldMkLst>
        <pc:spChg chg="mod">
          <ac:chgData name="Emma  Martin" userId="25f1cb15-a18f-453a-ba1d-898c77789489" providerId="ADAL" clId="{68C8E05B-0500-487C-AF19-3C7940E4C3DE}" dt="2019-03-06T10:59:07.766" v="809" actId="313"/>
          <ac:spMkLst>
            <pc:docMk/>
            <pc:sldMk cId="2213688770" sldId="324"/>
            <ac:spMk id="3" creationId="{DD8C9ABD-B7EC-471D-8848-2C15EE80A17C}"/>
          </ac:spMkLst>
        </pc:spChg>
      </pc:sldChg>
      <pc:sldChg chg="modSp add del">
        <pc:chgData name="Emma  Martin" userId="25f1cb15-a18f-453a-ba1d-898c77789489" providerId="ADAL" clId="{68C8E05B-0500-487C-AF19-3C7940E4C3DE}" dt="2019-03-06T11:00:16.558" v="864" actId="2696"/>
        <pc:sldMkLst>
          <pc:docMk/>
          <pc:sldMk cId="1806380294" sldId="325"/>
        </pc:sldMkLst>
        <pc:spChg chg="mod">
          <ac:chgData name="Emma  Martin" userId="25f1cb15-a18f-453a-ba1d-898c77789489" providerId="ADAL" clId="{68C8E05B-0500-487C-AF19-3C7940E4C3DE}" dt="2019-03-06T10:59:39.334" v="861" actId="20577"/>
          <ac:spMkLst>
            <pc:docMk/>
            <pc:sldMk cId="1806380294" sldId="325"/>
            <ac:spMk id="2" creationId="{AB70BF63-D258-4C7A-80F5-768C0FEE8430}"/>
          </ac:spMkLst>
        </pc:spChg>
        <pc:spChg chg="mod">
          <ac:chgData name="Emma  Martin" userId="25f1cb15-a18f-453a-ba1d-898c77789489" providerId="ADAL" clId="{68C8E05B-0500-487C-AF19-3C7940E4C3DE}" dt="2019-03-06T11:00:00.460" v="863" actId="12"/>
          <ac:spMkLst>
            <pc:docMk/>
            <pc:sldMk cId="1806380294" sldId="325"/>
            <ac:spMk id="3" creationId="{E742CF09-0412-4DEF-8B52-5C8D1FB09E6D}"/>
          </ac:spMkLst>
        </pc:spChg>
      </pc:sldChg>
      <pc:sldChg chg="add del">
        <pc:chgData name="Emma  Martin" userId="25f1cb15-a18f-453a-ba1d-898c77789489" providerId="ADAL" clId="{68C8E05B-0500-487C-AF19-3C7940E4C3DE}" dt="2019-03-06T10:59:09.540" v="810" actId="2696"/>
        <pc:sldMkLst>
          <pc:docMk/>
          <pc:sldMk cId="1815325596" sldId="325"/>
        </pc:sldMkLst>
      </pc:sldChg>
    </pc:docChg>
  </pc:docChgLst>
  <pc:docChgLst>
    <pc:chgData name="Emma  Martin" userId="25f1cb15-a18f-453a-ba1d-898c77789489" providerId="ADAL" clId="{10652149-CAA5-47E1-940B-7572AE38314E}"/>
    <pc:docChg chg="undo redo custSel addSld delSld modSld sldOrd">
      <pc:chgData name="Emma  Martin" userId="25f1cb15-a18f-453a-ba1d-898c77789489" providerId="ADAL" clId="{10652149-CAA5-47E1-940B-7572AE38314E}" dt="2019-03-07T14:43:21.069" v="1113" actId="14100"/>
      <pc:docMkLst>
        <pc:docMk/>
      </pc:docMkLst>
      <pc:sldChg chg="addSp delSp modSp">
        <pc:chgData name="Emma  Martin" userId="25f1cb15-a18f-453a-ba1d-898c77789489" providerId="ADAL" clId="{10652149-CAA5-47E1-940B-7572AE38314E}" dt="2019-03-07T14:09:29.549" v="250" actId="1076"/>
        <pc:sldMkLst>
          <pc:docMk/>
          <pc:sldMk cId="0" sldId="277"/>
        </pc:sldMkLst>
        <pc:spChg chg="mod">
          <ac:chgData name="Emma  Martin" userId="25f1cb15-a18f-453a-ba1d-898c77789489" providerId="ADAL" clId="{10652149-CAA5-47E1-940B-7572AE38314E}" dt="2019-03-07T13:42:00.135" v="21" actId="403"/>
          <ac:spMkLst>
            <pc:docMk/>
            <pc:sldMk cId="0" sldId="277"/>
            <ac:spMk id="2050" creationId="{00000000-0000-0000-0000-000000000000}"/>
          </ac:spMkLst>
        </pc:spChg>
        <pc:picChg chg="add mod">
          <ac:chgData name="Emma  Martin" userId="25f1cb15-a18f-453a-ba1d-898c77789489" providerId="ADAL" clId="{10652149-CAA5-47E1-940B-7572AE38314E}" dt="2019-03-07T14:09:29.549" v="250" actId="1076"/>
          <ac:picMkLst>
            <pc:docMk/>
            <pc:sldMk cId="0" sldId="277"/>
            <ac:picMk id="2" creationId="{06870240-EBA7-482F-9194-EFCA1186FBF1}"/>
          </ac:picMkLst>
        </pc:picChg>
        <pc:picChg chg="del">
          <ac:chgData name="Emma  Martin" userId="25f1cb15-a18f-453a-ba1d-898c77789489" providerId="ADAL" clId="{10652149-CAA5-47E1-940B-7572AE38314E}" dt="2019-03-07T14:09:21.117" v="246" actId="478"/>
          <ac:picMkLst>
            <pc:docMk/>
            <pc:sldMk cId="0" sldId="277"/>
            <ac:picMk id="1026" creationId="{B507C084-DD72-4A08-AC98-2320BC366873}"/>
          </ac:picMkLst>
        </pc:picChg>
      </pc:sldChg>
      <pc:sldChg chg="addSp delSp modSp ord">
        <pc:chgData name="Emma  Martin" userId="25f1cb15-a18f-453a-ba1d-898c77789489" providerId="ADAL" clId="{10652149-CAA5-47E1-940B-7572AE38314E}" dt="2019-03-07T14:42:41.229" v="1103" actId="14100"/>
        <pc:sldMkLst>
          <pc:docMk/>
          <pc:sldMk cId="2033508288" sldId="278"/>
        </pc:sldMkLst>
        <pc:spChg chg="mod">
          <ac:chgData name="Emma  Martin" userId="25f1cb15-a18f-453a-ba1d-898c77789489" providerId="ADAL" clId="{10652149-CAA5-47E1-940B-7572AE38314E}" dt="2019-03-07T13:43:51.925" v="81" actId="20577"/>
          <ac:spMkLst>
            <pc:docMk/>
            <pc:sldMk cId="2033508288" sldId="278"/>
            <ac:spMk id="2" creationId="{6EF49181-E116-45DE-9C27-353B37F3876E}"/>
          </ac:spMkLst>
        </pc:spChg>
        <pc:spChg chg="mod">
          <ac:chgData name="Emma  Martin" userId="25f1cb15-a18f-453a-ba1d-898c77789489" providerId="ADAL" clId="{10652149-CAA5-47E1-940B-7572AE38314E}" dt="2019-03-07T14:42:37.823" v="1102" actId="6549"/>
          <ac:spMkLst>
            <pc:docMk/>
            <pc:sldMk cId="2033508288" sldId="278"/>
            <ac:spMk id="3" creationId="{F0F607C9-2BA5-4B01-89D1-FD0795CFADC6}"/>
          </ac:spMkLst>
        </pc:spChg>
        <pc:picChg chg="add del">
          <ac:chgData name="Emma  Martin" userId="25f1cb15-a18f-453a-ba1d-898c77789489" providerId="ADAL" clId="{10652149-CAA5-47E1-940B-7572AE38314E}" dt="2019-03-07T13:42:19.797" v="23" actId="478"/>
          <ac:picMkLst>
            <pc:docMk/>
            <pc:sldMk cId="2033508288" sldId="278"/>
            <ac:picMk id="4" creationId="{72E9084E-583F-4665-8FDB-58C71661AAD7}"/>
          </ac:picMkLst>
        </pc:picChg>
        <pc:picChg chg="add mod">
          <ac:chgData name="Emma  Martin" userId="25f1cb15-a18f-453a-ba1d-898c77789489" providerId="ADAL" clId="{10652149-CAA5-47E1-940B-7572AE38314E}" dt="2019-03-07T14:42:41.229" v="1103" actId="14100"/>
          <ac:picMkLst>
            <pc:docMk/>
            <pc:sldMk cId="2033508288" sldId="278"/>
            <ac:picMk id="5" creationId="{05839A46-486A-4834-9C20-32AFF315B16A}"/>
          </ac:picMkLst>
        </pc:picChg>
      </pc:sldChg>
      <pc:sldChg chg="del">
        <pc:chgData name="Emma  Martin" userId="25f1cb15-a18f-453a-ba1d-898c77789489" providerId="ADAL" clId="{10652149-CAA5-47E1-940B-7572AE38314E}" dt="2019-03-07T13:42:21.745" v="24" actId="2696"/>
        <pc:sldMkLst>
          <pc:docMk/>
          <pc:sldMk cId="17105871" sldId="279"/>
        </pc:sldMkLst>
      </pc:sldChg>
      <pc:sldChg chg="addSp modSp add">
        <pc:chgData name="Emma  Martin" userId="25f1cb15-a18f-453a-ba1d-898c77789489" providerId="ADAL" clId="{10652149-CAA5-47E1-940B-7572AE38314E}" dt="2019-03-07T14:41:00.162" v="1049" actId="20577"/>
        <pc:sldMkLst>
          <pc:docMk/>
          <pc:sldMk cId="979589588" sldId="279"/>
        </pc:sldMkLst>
        <pc:spChg chg="mod">
          <ac:chgData name="Emma  Martin" userId="25f1cb15-a18f-453a-ba1d-898c77789489" providerId="ADAL" clId="{10652149-CAA5-47E1-940B-7572AE38314E}" dt="2019-03-07T13:44:05.397" v="121" actId="20577"/>
          <ac:spMkLst>
            <pc:docMk/>
            <pc:sldMk cId="979589588" sldId="279"/>
            <ac:spMk id="2" creationId="{5AE01232-C9BC-4623-A6B2-29AB20609F75}"/>
          </ac:spMkLst>
        </pc:spChg>
        <pc:spChg chg="mod">
          <ac:chgData name="Emma  Martin" userId="25f1cb15-a18f-453a-ba1d-898c77789489" providerId="ADAL" clId="{10652149-CAA5-47E1-940B-7572AE38314E}" dt="2019-03-07T14:41:00.162" v="1049" actId="20577"/>
          <ac:spMkLst>
            <pc:docMk/>
            <pc:sldMk cId="979589588" sldId="279"/>
            <ac:spMk id="3" creationId="{83E1B4B2-C0AA-419D-9081-F1ECAB28F078}"/>
          </ac:spMkLst>
        </pc:spChg>
        <pc:picChg chg="add mod">
          <ac:chgData name="Emma  Martin" userId="25f1cb15-a18f-453a-ba1d-898c77789489" providerId="ADAL" clId="{10652149-CAA5-47E1-940B-7572AE38314E}" dt="2019-03-07T14:26:44.526" v="894" actId="14100"/>
          <ac:picMkLst>
            <pc:docMk/>
            <pc:sldMk cId="979589588" sldId="279"/>
            <ac:picMk id="4" creationId="{D814D657-CBF8-4743-B5A8-8B6CED0833B9}"/>
          </ac:picMkLst>
        </pc:picChg>
      </pc:sldChg>
      <pc:sldChg chg="addSp modSp add ord">
        <pc:chgData name="Emma  Martin" userId="25f1cb15-a18f-453a-ba1d-898c77789489" providerId="ADAL" clId="{10652149-CAA5-47E1-940B-7572AE38314E}" dt="2019-03-07T14:36:31.769" v="1033"/>
        <pc:sldMkLst>
          <pc:docMk/>
          <pc:sldMk cId="1042963634" sldId="280"/>
        </pc:sldMkLst>
        <pc:spChg chg="mod">
          <ac:chgData name="Emma  Martin" userId="25f1cb15-a18f-453a-ba1d-898c77789489" providerId="ADAL" clId="{10652149-CAA5-47E1-940B-7572AE38314E}" dt="2019-03-07T13:45:04.333" v="149" actId="20577"/>
          <ac:spMkLst>
            <pc:docMk/>
            <pc:sldMk cId="1042963634" sldId="280"/>
            <ac:spMk id="2" creationId="{9A19899B-E737-4269-A796-C4B68BDB07B8}"/>
          </ac:spMkLst>
        </pc:spChg>
        <pc:spChg chg="mod">
          <ac:chgData name="Emma  Martin" userId="25f1cb15-a18f-453a-ba1d-898c77789489" providerId="ADAL" clId="{10652149-CAA5-47E1-940B-7572AE38314E}" dt="2019-03-07T14:23:25.709" v="817" actId="20577"/>
          <ac:spMkLst>
            <pc:docMk/>
            <pc:sldMk cId="1042963634" sldId="280"/>
            <ac:spMk id="3" creationId="{E758C1F4-0EFC-46D7-8508-A85D2A5358C2}"/>
          </ac:spMkLst>
        </pc:spChg>
        <pc:picChg chg="add">
          <ac:chgData name="Emma  Martin" userId="25f1cb15-a18f-453a-ba1d-898c77789489" providerId="ADAL" clId="{10652149-CAA5-47E1-940B-7572AE38314E}" dt="2019-03-07T14:34:25.702" v="1030"/>
          <ac:picMkLst>
            <pc:docMk/>
            <pc:sldMk cId="1042963634" sldId="280"/>
            <ac:picMk id="4" creationId="{CA2CF2C4-025E-4DDF-9960-0362EB606C86}"/>
          </ac:picMkLst>
        </pc:picChg>
      </pc:sldChg>
      <pc:sldChg chg="del">
        <pc:chgData name="Emma  Martin" userId="25f1cb15-a18f-453a-ba1d-898c77789489" providerId="ADAL" clId="{10652149-CAA5-47E1-940B-7572AE38314E}" dt="2019-03-07T13:42:22.227" v="25" actId="2696"/>
        <pc:sldMkLst>
          <pc:docMk/>
          <pc:sldMk cId="2855589229" sldId="280"/>
        </pc:sldMkLst>
      </pc:sldChg>
      <pc:sldChg chg="modSp add del">
        <pc:chgData name="Emma  Martin" userId="25f1cb15-a18f-453a-ba1d-898c77789489" providerId="ADAL" clId="{10652149-CAA5-47E1-940B-7572AE38314E}" dt="2019-03-07T14:36:18.572" v="1032" actId="2696"/>
        <pc:sldMkLst>
          <pc:docMk/>
          <pc:sldMk cId="1698950079" sldId="281"/>
        </pc:sldMkLst>
        <pc:spChg chg="mod">
          <ac:chgData name="Emma  Martin" userId="25f1cb15-a18f-453a-ba1d-898c77789489" providerId="ADAL" clId="{10652149-CAA5-47E1-940B-7572AE38314E}" dt="2019-03-07T13:50:13.165" v="240" actId="20577"/>
          <ac:spMkLst>
            <pc:docMk/>
            <pc:sldMk cId="1698950079" sldId="281"/>
            <ac:spMk id="2" creationId="{B981E200-08A0-426C-9E62-6E23C4F41C94}"/>
          </ac:spMkLst>
        </pc:spChg>
        <pc:spChg chg="mod">
          <ac:chgData name="Emma  Martin" userId="25f1cb15-a18f-453a-ba1d-898c77789489" providerId="ADAL" clId="{10652149-CAA5-47E1-940B-7572AE38314E}" dt="2019-03-07T14:24:28.538" v="838" actId="12"/>
          <ac:spMkLst>
            <pc:docMk/>
            <pc:sldMk cId="1698950079" sldId="281"/>
            <ac:spMk id="3" creationId="{27C34635-7F85-4249-A9E9-DE50BD2FE1E9}"/>
          </ac:spMkLst>
        </pc:spChg>
      </pc:sldChg>
      <pc:sldChg chg="del">
        <pc:chgData name="Emma  Martin" userId="25f1cb15-a18f-453a-ba1d-898c77789489" providerId="ADAL" clId="{10652149-CAA5-47E1-940B-7572AE38314E}" dt="2019-03-07T13:42:22.257" v="26" actId="2696"/>
        <pc:sldMkLst>
          <pc:docMk/>
          <pc:sldMk cId="3825982216" sldId="281"/>
        </pc:sldMkLst>
      </pc:sldChg>
      <pc:sldChg chg="add del">
        <pc:chgData name="Emma  Martin" userId="25f1cb15-a18f-453a-ba1d-898c77789489" providerId="ADAL" clId="{10652149-CAA5-47E1-940B-7572AE38314E}" dt="2019-03-07T13:50:16" v="241" actId="2696"/>
        <pc:sldMkLst>
          <pc:docMk/>
          <pc:sldMk cId="92867659" sldId="282"/>
        </pc:sldMkLst>
      </pc:sldChg>
      <pc:sldChg chg="del">
        <pc:chgData name="Emma  Martin" userId="25f1cb15-a18f-453a-ba1d-898c77789489" providerId="ADAL" clId="{10652149-CAA5-47E1-940B-7572AE38314E}" dt="2019-03-07T13:42:22.294" v="27" actId="2696"/>
        <pc:sldMkLst>
          <pc:docMk/>
          <pc:sldMk cId="610401089" sldId="282"/>
        </pc:sldMkLst>
      </pc:sldChg>
      <pc:sldChg chg="add del">
        <pc:chgData name="Emma  Martin" userId="25f1cb15-a18f-453a-ba1d-898c77789489" providerId="ADAL" clId="{10652149-CAA5-47E1-940B-7572AE38314E}" dt="2019-03-07T13:50:16.163" v="242" actId="2696"/>
        <pc:sldMkLst>
          <pc:docMk/>
          <pc:sldMk cId="1560952575" sldId="283"/>
        </pc:sldMkLst>
      </pc:sldChg>
      <pc:sldChg chg="del">
        <pc:chgData name="Emma  Martin" userId="25f1cb15-a18f-453a-ba1d-898c77789489" providerId="ADAL" clId="{10652149-CAA5-47E1-940B-7572AE38314E}" dt="2019-03-07T13:42:22.326" v="28" actId="2696"/>
        <pc:sldMkLst>
          <pc:docMk/>
          <pc:sldMk cId="2656942313" sldId="283"/>
        </pc:sldMkLst>
      </pc:sldChg>
      <pc:sldChg chg="del">
        <pc:chgData name="Emma  Martin" userId="25f1cb15-a18f-453a-ba1d-898c77789489" providerId="ADAL" clId="{10652149-CAA5-47E1-940B-7572AE38314E}" dt="2019-03-07T13:42:22.371" v="29" actId="2696"/>
        <pc:sldMkLst>
          <pc:docMk/>
          <pc:sldMk cId="2453453221" sldId="284"/>
        </pc:sldMkLst>
      </pc:sldChg>
      <pc:sldChg chg="add del">
        <pc:chgData name="Emma  Martin" userId="25f1cb15-a18f-453a-ba1d-898c77789489" providerId="ADAL" clId="{10652149-CAA5-47E1-940B-7572AE38314E}" dt="2019-03-07T13:50:16.319" v="243" actId="2696"/>
        <pc:sldMkLst>
          <pc:docMk/>
          <pc:sldMk cId="2753460713" sldId="284"/>
        </pc:sldMkLst>
      </pc:sldChg>
      <pc:sldChg chg="del">
        <pc:chgData name="Emma  Martin" userId="25f1cb15-a18f-453a-ba1d-898c77789489" providerId="ADAL" clId="{10652149-CAA5-47E1-940B-7572AE38314E}" dt="2019-03-07T13:42:22.407" v="30" actId="2696"/>
        <pc:sldMkLst>
          <pc:docMk/>
          <pc:sldMk cId="65169418" sldId="285"/>
        </pc:sldMkLst>
      </pc:sldChg>
      <pc:sldChg chg="addSp modSp add">
        <pc:chgData name="Emma  Martin" userId="25f1cb15-a18f-453a-ba1d-898c77789489" providerId="ADAL" clId="{10652149-CAA5-47E1-940B-7572AE38314E}" dt="2019-03-07T14:41:46.823" v="1055" actId="14100"/>
        <pc:sldMkLst>
          <pc:docMk/>
          <pc:sldMk cId="525923390" sldId="285"/>
        </pc:sldMkLst>
        <pc:spChg chg="mod">
          <ac:chgData name="Emma  Martin" userId="25f1cb15-a18f-453a-ba1d-898c77789489" providerId="ADAL" clId="{10652149-CAA5-47E1-940B-7572AE38314E}" dt="2019-03-07T13:49:20.957" v="185" actId="20577"/>
          <ac:spMkLst>
            <pc:docMk/>
            <pc:sldMk cId="525923390" sldId="285"/>
            <ac:spMk id="2" creationId="{8A87F662-2507-433B-BC67-C051F46BC815}"/>
          </ac:spMkLst>
        </pc:spChg>
        <pc:spChg chg="mod">
          <ac:chgData name="Emma  Martin" userId="25f1cb15-a18f-453a-ba1d-898c77789489" providerId="ADAL" clId="{10652149-CAA5-47E1-940B-7572AE38314E}" dt="2019-03-07T14:41:29.090" v="1054" actId="20577"/>
          <ac:spMkLst>
            <pc:docMk/>
            <pc:sldMk cId="525923390" sldId="285"/>
            <ac:spMk id="3" creationId="{F8A98F18-504D-4F40-92F3-662DB61A9CD9}"/>
          </ac:spMkLst>
        </pc:spChg>
        <pc:picChg chg="add mod ord">
          <ac:chgData name="Emma  Martin" userId="25f1cb15-a18f-453a-ba1d-898c77789489" providerId="ADAL" clId="{10652149-CAA5-47E1-940B-7572AE38314E}" dt="2019-03-07T14:41:46.823" v="1055" actId="14100"/>
          <ac:picMkLst>
            <pc:docMk/>
            <pc:sldMk cId="525923390" sldId="285"/>
            <ac:picMk id="4" creationId="{7C3ED2DC-2B06-4D8D-AA3B-DA728CDFE094}"/>
          </ac:picMkLst>
        </pc:picChg>
      </pc:sldChg>
      <pc:sldChg chg="addSp delSp add del">
        <pc:chgData name="Emma  Martin" userId="25f1cb15-a18f-453a-ba1d-898c77789489" providerId="ADAL" clId="{10652149-CAA5-47E1-940B-7572AE38314E}" dt="2019-03-07T13:49:04.060" v="161"/>
        <pc:sldMkLst>
          <pc:docMk/>
          <pc:sldMk cId="3014165640" sldId="285"/>
        </pc:sldMkLst>
        <pc:spChg chg="add del">
          <ac:chgData name="Emma  Martin" userId="25f1cb15-a18f-453a-ba1d-898c77789489" providerId="ADAL" clId="{10652149-CAA5-47E1-940B-7572AE38314E}" dt="2019-03-07T13:49:03.522" v="160"/>
          <ac:spMkLst>
            <pc:docMk/>
            <pc:sldMk cId="3014165640" sldId="285"/>
            <ac:spMk id="4" creationId="{2623380E-0086-4B6D-A1FE-EA3700BF78A3}"/>
          </ac:spMkLst>
        </pc:spChg>
      </pc:sldChg>
      <pc:sldChg chg="del">
        <pc:chgData name="Emma  Martin" userId="25f1cb15-a18f-453a-ba1d-898c77789489" providerId="ADAL" clId="{10652149-CAA5-47E1-940B-7572AE38314E}" dt="2019-03-07T13:42:22.874" v="31" actId="2696"/>
        <pc:sldMkLst>
          <pc:docMk/>
          <pc:sldMk cId="761066825" sldId="286"/>
        </pc:sldMkLst>
      </pc:sldChg>
      <pc:sldChg chg="modSp add del">
        <pc:chgData name="Emma  Martin" userId="25f1cb15-a18f-453a-ba1d-898c77789489" providerId="ADAL" clId="{10652149-CAA5-47E1-940B-7572AE38314E}" dt="2019-03-07T14:24:17.232" v="833" actId="2696"/>
        <pc:sldMkLst>
          <pc:docMk/>
          <pc:sldMk cId="1908284272" sldId="286"/>
        </pc:sldMkLst>
        <pc:spChg chg="mod">
          <ac:chgData name="Emma  Martin" userId="25f1cb15-a18f-453a-ba1d-898c77789489" providerId="ADAL" clId="{10652149-CAA5-47E1-940B-7572AE38314E}" dt="2019-03-07T13:49:38.131" v="220" actId="20577"/>
          <ac:spMkLst>
            <pc:docMk/>
            <pc:sldMk cId="1908284272" sldId="286"/>
            <ac:spMk id="2" creationId="{6A49122A-C750-48D2-9F50-94843D944A36}"/>
          </ac:spMkLst>
        </pc:spChg>
        <pc:spChg chg="mod">
          <ac:chgData name="Emma  Martin" userId="25f1cb15-a18f-453a-ba1d-898c77789489" providerId="ADAL" clId="{10652149-CAA5-47E1-940B-7572AE38314E}" dt="2019-03-07T13:49:46.376" v="222"/>
          <ac:spMkLst>
            <pc:docMk/>
            <pc:sldMk cId="1908284272" sldId="286"/>
            <ac:spMk id="3" creationId="{C371D2C0-AD21-44CE-9D6C-110809626181}"/>
          </ac:spMkLst>
        </pc:spChg>
      </pc:sldChg>
      <pc:sldChg chg="addSp delSp modSp add">
        <pc:chgData name="Emma  Martin" userId="25f1cb15-a18f-453a-ba1d-898c77789489" providerId="ADAL" clId="{10652149-CAA5-47E1-940B-7572AE38314E}" dt="2019-03-07T14:11:37.374" v="283" actId="20577"/>
        <pc:sldMkLst>
          <pc:docMk/>
          <pc:sldMk cId="2115929172" sldId="287"/>
        </pc:sldMkLst>
        <pc:spChg chg="mod">
          <ac:chgData name="Emma  Martin" userId="25f1cb15-a18f-453a-ba1d-898c77789489" providerId="ADAL" clId="{10652149-CAA5-47E1-940B-7572AE38314E}" dt="2019-03-07T14:11:37.374" v="283" actId="20577"/>
          <ac:spMkLst>
            <pc:docMk/>
            <pc:sldMk cId="2115929172" sldId="287"/>
            <ac:spMk id="2" creationId="{3B3F2211-41C9-4DDA-A26D-B56E0960AA97}"/>
          </ac:spMkLst>
        </pc:spChg>
        <pc:spChg chg="mod">
          <ac:chgData name="Emma  Martin" userId="25f1cb15-a18f-453a-ba1d-898c77789489" providerId="ADAL" clId="{10652149-CAA5-47E1-940B-7572AE38314E}" dt="2019-03-07T14:10:22.116" v="273" actId="20577"/>
          <ac:spMkLst>
            <pc:docMk/>
            <pc:sldMk cId="2115929172" sldId="287"/>
            <ac:spMk id="3" creationId="{99C8319B-EDCB-41CB-AC81-0060AF0E66C4}"/>
          </ac:spMkLst>
        </pc:spChg>
        <pc:spChg chg="add del">
          <ac:chgData name="Emma  Martin" userId="25f1cb15-a18f-453a-ba1d-898c77789489" providerId="ADAL" clId="{10652149-CAA5-47E1-940B-7572AE38314E}" dt="2019-03-07T14:09:50.073" v="253"/>
          <ac:spMkLst>
            <pc:docMk/>
            <pc:sldMk cId="2115929172" sldId="287"/>
            <ac:spMk id="4" creationId="{B5B65E6C-B52C-4DC7-9BFB-3ABEF8F2B4BB}"/>
          </ac:spMkLst>
        </pc:spChg>
        <pc:picChg chg="add mod">
          <ac:chgData name="Emma  Martin" userId="25f1cb15-a18f-453a-ba1d-898c77789489" providerId="ADAL" clId="{10652149-CAA5-47E1-940B-7572AE38314E}" dt="2019-03-07T14:11:32.645" v="276" actId="1076"/>
          <ac:picMkLst>
            <pc:docMk/>
            <pc:sldMk cId="2115929172" sldId="287"/>
            <ac:picMk id="5" creationId="{362F8E4B-07DA-4974-BBF6-D558792FA81A}"/>
          </ac:picMkLst>
        </pc:picChg>
        <pc:picChg chg="add del">
          <ac:chgData name="Emma  Martin" userId="25f1cb15-a18f-453a-ba1d-898c77789489" providerId="ADAL" clId="{10652149-CAA5-47E1-940B-7572AE38314E}" dt="2019-03-07T14:09:50.073" v="253"/>
          <ac:picMkLst>
            <pc:docMk/>
            <pc:sldMk cId="2115929172" sldId="287"/>
            <ac:picMk id="1026" creationId="{CF1DD6FD-AA4F-4DDB-8115-1C9F80BA38E6}"/>
          </ac:picMkLst>
        </pc:picChg>
      </pc:sldChg>
      <pc:sldChg chg="del">
        <pc:chgData name="Emma  Martin" userId="25f1cb15-a18f-453a-ba1d-898c77789489" providerId="ADAL" clId="{10652149-CAA5-47E1-940B-7572AE38314E}" dt="2019-03-07T13:42:23.636" v="33" actId="2696"/>
        <pc:sldMkLst>
          <pc:docMk/>
          <pc:sldMk cId="2612383501" sldId="287"/>
        </pc:sldMkLst>
      </pc:sldChg>
      <pc:sldChg chg="del">
        <pc:chgData name="Emma  Martin" userId="25f1cb15-a18f-453a-ba1d-898c77789489" providerId="ADAL" clId="{10652149-CAA5-47E1-940B-7572AE38314E}" dt="2019-03-07T13:42:23.669" v="34" actId="2696"/>
        <pc:sldMkLst>
          <pc:docMk/>
          <pc:sldMk cId="1784077758" sldId="288"/>
        </pc:sldMkLst>
      </pc:sldChg>
      <pc:sldChg chg="addSp delSp modSp add">
        <pc:chgData name="Emma  Martin" userId="25f1cb15-a18f-453a-ba1d-898c77789489" providerId="ADAL" clId="{10652149-CAA5-47E1-940B-7572AE38314E}" dt="2019-03-07T14:13:13.725" v="296" actId="167"/>
        <pc:sldMkLst>
          <pc:docMk/>
          <pc:sldMk cId="1940751559" sldId="288"/>
        </pc:sldMkLst>
        <pc:spChg chg="mod">
          <ac:chgData name="Emma  Martin" userId="25f1cb15-a18f-453a-ba1d-898c77789489" providerId="ADAL" clId="{10652149-CAA5-47E1-940B-7572AE38314E}" dt="2019-03-07T14:12:15.805" v="293" actId="20577"/>
          <ac:spMkLst>
            <pc:docMk/>
            <pc:sldMk cId="1940751559" sldId="288"/>
            <ac:spMk id="3" creationId="{99C8319B-EDCB-41CB-AC81-0060AF0E66C4}"/>
          </ac:spMkLst>
        </pc:spChg>
        <pc:picChg chg="add mod ord">
          <ac:chgData name="Emma  Martin" userId="25f1cb15-a18f-453a-ba1d-898c77789489" providerId="ADAL" clId="{10652149-CAA5-47E1-940B-7572AE38314E}" dt="2019-03-07T14:13:13.725" v="296" actId="167"/>
          <ac:picMkLst>
            <pc:docMk/>
            <pc:sldMk cId="1940751559" sldId="288"/>
            <ac:picMk id="4" creationId="{4C91FF04-16BA-47E8-B3A6-85B425E060DA}"/>
          </ac:picMkLst>
        </pc:picChg>
        <pc:picChg chg="del">
          <ac:chgData name="Emma  Martin" userId="25f1cb15-a18f-453a-ba1d-898c77789489" providerId="ADAL" clId="{10652149-CAA5-47E1-940B-7572AE38314E}" dt="2019-03-07T14:11:57.381" v="286" actId="478"/>
          <ac:picMkLst>
            <pc:docMk/>
            <pc:sldMk cId="1940751559" sldId="288"/>
            <ac:picMk id="5" creationId="{362F8E4B-07DA-4974-BBF6-D558792FA81A}"/>
          </ac:picMkLst>
        </pc:picChg>
      </pc:sldChg>
      <pc:sldChg chg="del">
        <pc:chgData name="Emma  Martin" userId="25f1cb15-a18f-453a-ba1d-898c77789489" providerId="ADAL" clId="{10652149-CAA5-47E1-940B-7572AE38314E}" dt="2019-03-07T13:42:23.706" v="35" actId="2696"/>
        <pc:sldMkLst>
          <pc:docMk/>
          <pc:sldMk cId="1139491695" sldId="289"/>
        </pc:sldMkLst>
      </pc:sldChg>
      <pc:sldChg chg="modSp add">
        <pc:chgData name="Emma  Martin" userId="25f1cb15-a18f-453a-ba1d-898c77789489" providerId="ADAL" clId="{10652149-CAA5-47E1-940B-7572AE38314E}" dt="2019-03-07T14:14:39.442" v="346" actId="20577"/>
        <pc:sldMkLst>
          <pc:docMk/>
          <pc:sldMk cId="1272813801" sldId="289"/>
        </pc:sldMkLst>
        <pc:spChg chg="mod">
          <ac:chgData name="Emma  Martin" userId="25f1cb15-a18f-453a-ba1d-898c77789489" providerId="ADAL" clId="{10652149-CAA5-47E1-940B-7572AE38314E}" dt="2019-03-07T14:13:31.926" v="306" actId="20577"/>
          <ac:spMkLst>
            <pc:docMk/>
            <pc:sldMk cId="1272813801" sldId="289"/>
            <ac:spMk id="2" creationId="{3B3F2211-41C9-4DDA-A26D-B56E0960AA97}"/>
          </ac:spMkLst>
        </pc:spChg>
        <pc:spChg chg="mod">
          <ac:chgData name="Emma  Martin" userId="25f1cb15-a18f-453a-ba1d-898c77789489" providerId="ADAL" clId="{10652149-CAA5-47E1-940B-7572AE38314E}" dt="2019-03-07T14:14:39.442" v="346" actId="20577"/>
          <ac:spMkLst>
            <pc:docMk/>
            <pc:sldMk cId="1272813801" sldId="289"/>
            <ac:spMk id="3" creationId="{99C8319B-EDCB-41CB-AC81-0060AF0E66C4}"/>
          </ac:spMkLst>
        </pc:spChg>
      </pc:sldChg>
      <pc:sldChg chg="del">
        <pc:chgData name="Emma  Martin" userId="25f1cb15-a18f-453a-ba1d-898c77789489" providerId="ADAL" clId="{10652149-CAA5-47E1-940B-7572AE38314E}" dt="2019-03-07T13:42:23.146" v="32" actId="2696"/>
        <pc:sldMkLst>
          <pc:docMk/>
          <pc:sldMk cId="313294813" sldId="290"/>
        </pc:sldMkLst>
      </pc:sldChg>
      <pc:sldChg chg="modSp add ord">
        <pc:chgData name="Emma  Martin" userId="25f1cb15-a18f-453a-ba1d-898c77789489" providerId="ADAL" clId="{10652149-CAA5-47E1-940B-7572AE38314E}" dt="2019-03-07T14:14:11.648" v="313"/>
        <pc:sldMkLst>
          <pc:docMk/>
          <pc:sldMk cId="2699672949" sldId="290"/>
        </pc:sldMkLst>
        <pc:spChg chg="mod">
          <ac:chgData name="Emma  Martin" userId="25f1cb15-a18f-453a-ba1d-898c77789489" providerId="ADAL" clId="{10652149-CAA5-47E1-940B-7572AE38314E}" dt="2019-03-07T14:14:08.028" v="312" actId="20577"/>
          <ac:spMkLst>
            <pc:docMk/>
            <pc:sldMk cId="2699672949" sldId="290"/>
            <ac:spMk id="3" creationId="{99C8319B-EDCB-41CB-AC81-0060AF0E66C4}"/>
          </ac:spMkLst>
        </pc:spChg>
      </pc:sldChg>
      <pc:sldChg chg="del">
        <pc:chgData name="Emma  Martin" userId="25f1cb15-a18f-453a-ba1d-898c77789489" providerId="ADAL" clId="{10652149-CAA5-47E1-940B-7572AE38314E}" dt="2019-03-07T13:42:23.738" v="36" actId="2696"/>
        <pc:sldMkLst>
          <pc:docMk/>
          <pc:sldMk cId="637965431" sldId="291"/>
        </pc:sldMkLst>
      </pc:sldChg>
      <pc:sldChg chg="addSp modSp add">
        <pc:chgData name="Emma  Martin" userId="25f1cb15-a18f-453a-ba1d-898c77789489" providerId="ADAL" clId="{10652149-CAA5-47E1-940B-7572AE38314E}" dt="2019-03-07T14:15:15.630" v="363" actId="1076"/>
        <pc:sldMkLst>
          <pc:docMk/>
          <pc:sldMk cId="751889320" sldId="291"/>
        </pc:sldMkLst>
        <pc:spChg chg="mod">
          <ac:chgData name="Emma  Martin" userId="25f1cb15-a18f-453a-ba1d-898c77789489" providerId="ADAL" clId="{10652149-CAA5-47E1-940B-7572AE38314E}" dt="2019-03-07T14:14:50.788" v="358" actId="20577"/>
          <ac:spMkLst>
            <pc:docMk/>
            <pc:sldMk cId="751889320" sldId="291"/>
            <ac:spMk id="2" creationId="{20C273BD-3489-4E27-BFAC-A059459A69B1}"/>
          </ac:spMkLst>
        </pc:spChg>
        <pc:spChg chg="mod">
          <ac:chgData name="Emma  Martin" userId="25f1cb15-a18f-453a-ba1d-898c77789489" providerId="ADAL" clId="{10652149-CAA5-47E1-940B-7572AE38314E}" dt="2019-03-07T14:14:58.162" v="359"/>
          <ac:spMkLst>
            <pc:docMk/>
            <pc:sldMk cId="751889320" sldId="291"/>
            <ac:spMk id="3" creationId="{A372B5D2-AD9B-4640-BCA8-D42F27A5BAE6}"/>
          </ac:spMkLst>
        </pc:spChg>
        <pc:picChg chg="add mod">
          <ac:chgData name="Emma  Martin" userId="25f1cb15-a18f-453a-ba1d-898c77789489" providerId="ADAL" clId="{10652149-CAA5-47E1-940B-7572AE38314E}" dt="2019-03-07T14:15:15.630" v="363" actId="1076"/>
          <ac:picMkLst>
            <pc:docMk/>
            <pc:sldMk cId="751889320" sldId="291"/>
            <ac:picMk id="4" creationId="{A5A9C75F-9C7B-4E1C-998E-08D67F15466A}"/>
          </ac:picMkLst>
        </pc:picChg>
      </pc:sldChg>
      <pc:sldChg chg="modSp add">
        <pc:chgData name="Emma  Martin" userId="25f1cb15-a18f-453a-ba1d-898c77789489" providerId="ADAL" clId="{10652149-CAA5-47E1-940B-7572AE38314E}" dt="2019-03-07T14:15:41.492" v="385" actId="20577"/>
        <pc:sldMkLst>
          <pc:docMk/>
          <pc:sldMk cId="701409893" sldId="292"/>
        </pc:sldMkLst>
        <pc:spChg chg="mod">
          <ac:chgData name="Emma  Martin" userId="25f1cb15-a18f-453a-ba1d-898c77789489" providerId="ADAL" clId="{10652149-CAA5-47E1-940B-7572AE38314E}" dt="2019-03-07T14:15:21.636" v="375" actId="20577"/>
          <ac:spMkLst>
            <pc:docMk/>
            <pc:sldMk cId="701409893" sldId="292"/>
            <ac:spMk id="2" creationId="{7F82B70C-5D42-4330-9ED7-4AB31FCF9598}"/>
          </ac:spMkLst>
        </pc:spChg>
        <pc:spChg chg="mod">
          <ac:chgData name="Emma  Martin" userId="25f1cb15-a18f-453a-ba1d-898c77789489" providerId="ADAL" clId="{10652149-CAA5-47E1-940B-7572AE38314E}" dt="2019-03-07T14:15:41.492" v="385" actId="20577"/>
          <ac:spMkLst>
            <pc:docMk/>
            <pc:sldMk cId="701409893" sldId="292"/>
            <ac:spMk id="3" creationId="{C5AF4179-EEF6-4BC7-8B4E-6DD2D691F702}"/>
          </ac:spMkLst>
        </pc:spChg>
      </pc:sldChg>
      <pc:sldChg chg="del">
        <pc:chgData name="Emma  Martin" userId="25f1cb15-a18f-453a-ba1d-898c77789489" providerId="ADAL" clId="{10652149-CAA5-47E1-940B-7572AE38314E}" dt="2019-03-07T13:42:23.771" v="37" actId="2696"/>
        <pc:sldMkLst>
          <pc:docMk/>
          <pc:sldMk cId="3501270302" sldId="292"/>
        </pc:sldMkLst>
      </pc:sldChg>
      <pc:sldChg chg="modSp add">
        <pc:chgData name="Emma  Martin" userId="25f1cb15-a18f-453a-ba1d-898c77789489" providerId="ADAL" clId="{10652149-CAA5-47E1-940B-7572AE38314E}" dt="2019-03-07T14:16:14.498" v="393" actId="6549"/>
        <pc:sldMkLst>
          <pc:docMk/>
          <pc:sldMk cId="1955087314" sldId="293"/>
        </pc:sldMkLst>
        <pc:spChg chg="mod">
          <ac:chgData name="Emma  Martin" userId="25f1cb15-a18f-453a-ba1d-898c77789489" providerId="ADAL" clId="{10652149-CAA5-47E1-940B-7572AE38314E}" dt="2019-03-07T14:15:54.168" v="387"/>
          <ac:spMkLst>
            <pc:docMk/>
            <pc:sldMk cId="1955087314" sldId="293"/>
            <ac:spMk id="2" creationId="{A597FD12-85F9-4316-ADD3-F9F8A65AD94C}"/>
          </ac:spMkLst>
        </pc:spChg>
        <pc:spChg chg="mod">
          <ac:chgData name="Emma  Martin" userId="25f1cb15-a18f-453a-ba1d-898c77789489" providerId="ADAL" clId="{10652149-CAA5-47E1-940B-7572AE38314E}" dt="2019-03-07T14:16:14.498" v="393" actId="6549"/>
          <ac:spMkLst>
            <pc:docMk/>
            <pc:sldMk cId="1955087314" sldId="293"/>
            <ac:spMk id="3" creationId="{BF746208-9A74-4645-BF01-89C07786A896}"/>
          </ac:spMkLst>
        </pc:spChg>
      </pc:sldChg>
      <pc:sldChg chg="del">
        <pc:chgData name="Emma  Martin" userId="25f1cb15-a18f-453a-ba1d-898c77789489" providerId="ADAL" clId="{10652149-CAA5-47E1-940B-7572AE38314E}" dt="2019-03-07T13:42:23.807" v="38" actId="2696"/>
        <pc:sldMkLst>
          <pc:docMk/>
          <pc:sldMk cId="3862271029" sldId="293"/>
        </pc:sldMkLst>
      </pc:sldChg>
      <pc:sldChg chg="del">
        <pc:chgData name="Emma  Martin" userId="25f1cb15-a18f-453a-ba1d-898c77789489" providerId="ADAL" clId="{10652149-CAA5-47E1-940B-7572AE38314E}" dt="2019-03-07T13:42:23.912" v="40" actId="2696"/>
        <pc:sldMkLst>
          <pc:docMk/>
          <pc:sldMk cId="154399150" sldId="294"/>
        </pc:sldMkLst>
      </pc:sldChg>
      <pc:sldChg chg="modSp add">
        <pc:chgData name="Emma  Martin" userId="25f1cb15-a18f-453a-ba1d-898c77789489" providerId="ADAL" clId="{10652149-CAA5-47E1-940B-7572AE38314E}" dt="2019-03-07T14:37:32.064" v="1037" actId="20577"/>
        <pc:sldMkLst>
          <pc:docMk/>
          <pc:sldMk cId="3710228888" sldId="294"/>
        </pc:sldMkLst>
        <pc:spChg chg="mod">
          <ac:chgData name="Emma  Martin" userId="25f1cb15-a18f-453a-ba1d-898c77789489" providerId="ADAL" clId="{10652149-CAA5-47E1-940B-7572AE38314E}" dt="2019-03-07T14:16:26.692" v="406" actId="20577"/>
          <ac:spMkLst>
            <pc:docMk/>
            <pc:sldMk cId="3710228888" sldId="294"/>
            <ac:spMk id="2" creationId="{52A35844-56EA-41A9-B43B-3EA4AB7B2A83}"/>
          </ac:spMkLst>
        </pc:spChg>
        <pc:spChg chg="mod">
          <ac:chgData name="Emma  Martin" userId="25f1cb15-a18f-453a-ba1d-898c77789489" providerId="ADAL" clId="{10652149-CAA5-47E1-940B-7572AE38314E}" dt="2019-03-07T14:37:32.064" v="1037" actId="20577"/>
          <ac:spMkLst>
            <pc:docMk/>
            <pc:sldMk cId="3710228888" sldId="294"/>
            <ac:spMk id="3" creationId="{FE53A440-E222-478D-8BEA-8A02A125C60A}"/>
          </ac:spMkLst>
        </pc:spChg>
      </pc:sldChg>
      <pc:sldChg chg="modSp add">
        <pc:chgData name="Emma  Martin" userId="25f1cb15-a18f-453a-ba1d-898c77789489" providerId="ADAL" clId="{10652149-CAA5-47E1-940B-7572AE38314E}" dt="2019-03-07T14:37:45.824" v="1044" actId="20577"/>
        <pc:sldMkLst>
          <pc:docMk/>
          <pc:sldMk cId="1092036972" sldId="295"/>
        </pc:sldMkLst>
        <pc:spChg chg="mod">
          <ac:chgData name="Emma  Martin" userId="25f1cb15-a18f-453a-ba1d-898c77789489" providerId="ADAL" clId="{10652149-CAA5-47E1-940B-7572AE38314E}" dt="2019-03-07T14:25:06.959" v="862" actId="20577"/>
          <ac:spMkLst>
            <pc:docMk/>
            <pc:sldMk cId="1092036972" sldId="295"/>
            <ac:spMk id="2" creationId="{3DB2FCBB-B9BF-45C6-88C4-50D08E613A58}"/>
          </ac:spMkLst>
        </pc:spChg>
        <pc:spChg chg="mod">
          <ac:chgData name="Emma  Martin" userId="25f1cb15-a18f-453a-ba1d-898c77789489" providerId="ADAL" clId="{10652149-CAA5-47E1-940B-7572AE38314E}" dt="2019-03-07T14:37:45.824" v="1044" actId="20577"/>
          <ac:spMkLst>
            <pc:docMk/>
            <pc:sldMk cId="1092036972" sldId="295"/>
            <ac:spMk id="3" creationId="{AF41A262-C4B2-4C2E-93F9-4B1590072F7D}"/>
          </ac:spMkLst>
        </pc:spChg>
      </pc:sldChg>
      <pc:sldChg chg="del">
        <pc:chgData name="Emma  Martin" userId="25f1cb15-a18f-453a-ba1d-898c77789489" providerId="ADAL" clId="{10652149-CAA5-47E1-940B-7572AE38314E}" dt="2019-03-07T13:42:23.920" v="41" actId="2696"/>
        <pc:sldMkLst>
          <pc:docMk/>
          <pc:sldMk cId="3882966128" sldId="295"/>
        </pc:sldMkLst>
      </pc:sldChg>
      <pc:sldChg chg="del">
        <pc:chgData name="Emma  Martin" userId="25f1cb15-a18f-453a-ba1d-898c77789489" providerId="ADAL" clId="{10652149-CAA5-47E1-940B-7572AE38314E}" dt="2019-03-07T13:42:25.155" v="43" actId="2696"/>
        <pc:sldMkLst>
          <pc:docMk/>
          <pc:sldMk cId="515527413" sldId="296"/>
        </pc:sldMkLst>
      </pc:sldChg>
      <pc:sldChg chg="addSp delSp modSp add">
        <pc:chgData name="Emma  Martin" userId="25f1cb15-a18f-453a-ba1d-898c77789489" providerId="ADAL" clId="{10652149-CAA5-47E1-940B-7572AE38314E}" dt="2019-03-07T14:28:43.401" v="951" actId="20577"/>
        <pc:sldMkLst>
          <pc:docMk/>
          <pc:sldMk cId="704906684" sldId="296"/>
        </pc:sldMkLst>
        <pc:spChg chg="mod">
          <ac:chgData name="Emma  Martin" userId="25f1cb15-a18f-453a-ba1d-898c77789489" providerId="ADAL" clId="{10652149-CAA5-47E1-940B-7572AE38314E}" dt="2019-03-07T14:27:08.749" v="912" actId="20577"/>
          <ac:spMkLst>
            <pc:docMk/>
            <pc:sldMk cId="704906684" sldId="296"/>
            <ac:spMk id="2" creationId="{52C1411A-ACF7-47D2-971E-3F784779A337}"/>
          </ac:spMkLst>
        </pc:spChg>
        <pc:spChg chg="mod">
          <ac:chgData name="Emma  Martin" userId="25f1cb15-a18f-453a-ba1d-898c77789489" providerId="ADAL" clId="{10652149-CAA5-47E1-940B-7572AE38314E}" dt="2019-03-07T14:28:43.401" v="951" actId="20577"/>
          <ac:spMkLst>
            <pc:docMk/>
            <pc:sldMk cId="704906684" sldId="296"/>
            <ac:spMk id="3" creationId="{C072215B-7015-4111-926C-2B9136B0DEA1}"/>
          </ac:spMkLst>
        </pc:spChg>
        <pc:spChg chg="add del">
          <ac:chgData name="Emma  Martin" userId="25f1cb15-a18f-453a-ba1d-898c77789489" providerId="ADAL" clId="{10652149-CAA5-47E1-940B-7572AE38314E}" dt="2019-03-07T14:27:59.195" v="922"/>
          <ac:spMkLst>
            <pc:docMk/>
            <pc:sldMk cId="704906684" sldId="296"/>
            <ac:spMk id="4" creationId="{BD1B5555-8A54-4BBC-B10D-D24DD5B7EDFD}"/>
          </ac:spMkLst>
        </pc:spChg>
      </pc:sldChg>
      <pc:sldChg chg="modSp add ord">
        <pc:chgData name="Emma  Martin" userId="25f1cb15-a18f-453a-ba1d-898c77789489" providerId="ADAL" clId="{10652149-CAA5-47E1-940B-7572AE38314E}" dt="2019-03-07T14:28:31.831" v="949"/>
        <pc:sldMkLst>
          <pc:docMk/>
          <pc:sldMk cId="678801099" sldId="297"/>
        </pc:sldMkLst>
        <pc:spChg chg="mod">
          <ac:chgData name="Emma  Martin" userId="25f1cb15-a18f-453a-ba1d-898c77789489" providerId="ADAL" clId="{10652149-CAA5-47E1-940B-7572AE38314E}" dt="2019-03-07T14:28:31.831" v="949"/>
          <ac:spMkLst>
            <pc:docMk/>
            <pc:sldMk cId="678801099" sldId="297"/>
            <ac:spMk id="3" creationId="{C072215B-7015-4111-926C-2B9136B0DEA1}"/>
          </ac:spMkLst>
        </pc:spChg>
      </pc:sldChg>
      <pc:sldChg chg="del">
        <pc:chgData name="Emma  Martin" userId="25f1cb15-a18f-453a-ba1d-898c77789489" providerId="ADAL" clId="{10652149-CAA5-47E1-940B-7572AE38314E}" dt="2019-03-07T13:42:23.854" v="39" actId="2696"/>
        <pc:sldMkLst>
          <pc:docMk/>
          <pc:sldMk cId="1566428023" sldId="297"/>
        </pc:sldMkLst>
      </pc:sldChg>
      <pc:sldChg chg="addSp delSp modSp add ord">
        <pc:chgData name="Emma  Martin" userId="25f1cb15-a18f-453a-ba1d-898c77789489" providerId="ADAL" clId="{10652149-CAA5-47E1-940B-7572AE38314E}" dt="2019-03-07T14:43:21.069" v="1113" actId="14100"/>
        <pc:sldMkLst>
          <pc:docMk/>
          <pc:sldMk cId="1761976088" sldId="298"/>
        </pc:sldMkLst>
        <pc:spChg chg="mod">
          <ac:chgData name="Emma  Martin" userId="25f1cb15-a18f-453a-ba1d-898c77789489" providerId="ADAL" clId="{10652149-CAA5-47E1-940B-7572AE38314E}" dt="2019-03-07T14:30:52.222" v="969" actId="20577"/>
          <ac:spMkLst>
            <pc:docMk/>
            <pc:sldMk cId="1761976088" sldId="298"/>
            <ac:spMk id="2" creationId="{77A19B4C-9597-4ED8-B0D9-E2354971AD13}"/>
          </ac:spMkLst>
        </pc:spChg>
        <pc:spChg chg="mod">
          <ac:chgData name="Emma  Martin" userId="25f1cb15-a18f-453a-ba1d-898c77789489" providerId="ADAL" clId="{10652149-CAA5-47E1-940B-7572AE38314E}" dt="2019-03-07T14:43:13.073" v="1112" actId="20577"/>
          <ac:spMkLst>
            <pc:docMk/>
            <pc:sldMk cId="1761976088" sldId="298"/>
            <ac:spMk id="3" creationId="{5AE42460-834C-4F2F-A3EB-A74C762F2504}"/>
          </ac:spMkLst>
        </pc:spChg>
        <pc:picChg chg="add del mod">
          <ac:chgData name="Emma  Martin" userId="25f1cb15-a18f-453a-ba1d-898c77789489" providerId="ADAL" clId="{10652149-CAA5-47E1-940B-7572AE38314E}" dt="2019-03-07T14:43:21.069" v="1113" actId="14100"/>
          <ac:picMkLst>
            <pc:docMk/>
            <pc:sldMk cId="1761976088" sldId="298"/>
            <ac:picMk id="6146" creationId="{4A56E0FF-E675-432B-B2D2-CF495EEA2069}"/>
          </ac:picMkLst>
        </pc:picChg>
      </pc:sldChg>
      <pc:sldChg chg="del">
        <pc:chgData name="Emma  Martin" userId="25f1cb15-a18f-453a-ba1d-898c77789489" providerId="ADAL" clId="{10652149-CAA5-47E1-940B-7572AE38314E}" dt="2019-03-07T13:42:25.187" v="44" actId="2696"/>
        <pc:sldMkLst>
          <pc:docMk/>
          <pc:sldMk cId="2000101092" sldId="298"/>
        </pc:sldMkLst>
      </pc:sldChg>
      <pc:sldChg chg="del">
        <pc:chgData name="Emma  Martin" userId="25f1cb15-a18f-453a-ba1d-898c77789489" providerId="ADAL" clId="{10652149-CAA5-47E1-940B-7572AE38314E}" dt="2019-03-07T13:42:25.227" v="45" actId="2696"/>
        <pc:sldMkLst>
          <pc:docMk/>
          <pc:sldMk cId="2560940069" sldId="299"/>
        </pc:sldMkLst>
      </pc:sldChg>
      <pc:sldChg chg="del">
        <pc:chgData name="Emma  Martin" userId="25f1cb15-a18f-453a-ba1d-898c77789489" providerId="ADAL" clId="{10652149-CAA5-47E1-940B-7572AE38314E}" dt="2019-03-07T13:42:24.657" v="42" actId="2696"/>
        <pc:sldMkLst>
          <pc:docMk/>
          <pc:sldMk cId="2629454737" sldId="300"/>
        </pc:sldMkLst>
      </pc:sldChg>
      <pc:sldChg chg="del">
        <pc:chgData name="Emma  Martin" userId="25f1cb15-a18f-453a-ba1d-898c77789489" providerId="ADAL" clId="{10652149-CAA5-47E1-940B-7572AE38314E}" dt="2019-03-07T13:42:25.251" v="46" actId="2696"/>
        <pc:sldMkLst>
          <pc:docMk/>
          <pc:sldMk cId="1196435082" sldId="301"/>
        </pc:sldMkLst>
      </pc:sldChg>
      <pc:sldChg chg="del">
        <pc:chgData name="Emma  Martin" userId="25f1cb15-a18f-453a-ba1d-898c77789489" providerId="ADAL" clId="{10652149-CAA5-47E1-940B-7572AE38314E}" dt="2019-03-07T13:42:25.275" v="47" actId="2696"/>
        <pc:sldMkLst>
          <pc:docMk/>
          <pc:sldMk cId="1021366112" sldId="302"/>
        </pc:sldMkLst>
      </pc:sldChg>
      <pc:sldChg chg="del">
        <pc:chgData name="Emma  Martin" userId="25f1cb15-a18f-453a-ba1d-898c77789489" providerId="ADAL" clId="{10652149-CAA5-47E1-940B-7572AE38314E}" dt="2019-03-07T13:42:25.322" v="48" actId="2696"/>
        <pc:sldMkLst>
          <pc:docMk/>
          <pc:sldMk cId="2892323463" sldId="303"/>
        </pc:sldMkLst>
      </pc:sldChg>
      <pc:sldChg chg="del">
        <pc:chgData name="Emma  Martin" userId="25f1cb15-a18f-453a-ba1d-898c77789489" providerId="ADAL" clId="{10652149-CAA5-47E1-940B-7572AE38314E}" dt="2019-03-07T13:42:25.379" v="49" actId="2696"/>
        <pc:sldMkLst>
          <pc:docMk/>
          <pc:sldMk cId="471071251" sldId="304"/>
        </pc:sldMkLst>
      </pc:sldChg>
      <pc:sldChg chg="del">
        <pc:chgData name="Emma  Martin" userId="25f1cb15-a18f-453a-ba1d-898c77789489" providerId="ADAL" clId="{10652149-CAA5-47E1-940B-7572AE38314E}" dt="2019-03-07T13:42:25.407" v="51" actId="2696"/>
        <pc:sldMkLst>
          <pc:docMk/>
          <pc:sldMk cId="2598520289" sldId="305"/>
        </pc:sldMkLst>
      </pc:sldChg>
      <pc:sldChg chg="del">
        <pc:chgData name="Emma  Martin" userId="25f1cb15-a18f-453a-ba1d-898c77789489" providerId="ADAL" clId="{10652149-CAA5-47E1-940B-7572AE38314E}" dt="2019-03-07T13:42:25.440" v="52" actId="2696"/>
        <pc:sldMkLst>
          <pc:docMk/>
          <pc:sldMk cId="382418193" sldId="306"/>
        </pc:sldMkLst>
      </pc:sldChg>
      <pc:sldChg chg="del">
        <pc:chgData name="Emma  Martin" userId="25f1cb15-a18f-453a-ba1d-898c77789489" providerId="ADAL" clId="{10652149-CAA5-47E1-940B-7572AE38314E}" dt="2019-03-07T13:42:25.387" v="50" actId="2696"/>
        <pc:sldMkLst>
          <pc:docMk/>
          <pc:sldMk cId="3617268309" sldId="307"/>
        </pc:sldMkLst>
      </pc:sldChg>
      <pc:sldChg chg="del">
        <pc:chgData name="Emma  Martin" userId="25f1cb15-a18f-453a-ba1d-898c77789489" providerId="ADAL" clId="{10652149-CAA5-47E1-940B-7572AE38314E}" dt="2019-03-07T13:42:25.471" v="53" actId="2696"/>
        <pc:sldMkLst>
          <pc:docMk/>
          <pc:sldMk cId="710772458" sldId="308"/>
        </pc:sldMkLst>
      </pc:sldChg>
      <pc:sldChg chg="del">
        <pc:chgData name="Emma  Martin" userId="25f1cb15-a18f-453a-ba1d-898c77789489" providerId="ADAL" clId="{10652149-CAA5-47E1-940B-7572AE38314E}" dt="2019-03-07T13:42:25.544" v="54" actId="2696"/>
        <pc:sldMkLst>
          <pc:docMk/>
          <pc:sldMk cId="1786281577" sldId="309"/>
        </pc:sldMkLst>
      </pc:sldChg>
      <pc:sldChg chg="del">
        <pc:chgData name="Emma  Martin" userId="25f1cb15-a18f-453a-ba1d-898c77789489" providerId="ADAL" clId="{10652149-CAA5-47E1-940B-7572AE38314E}" dt="2019-03-07T13:42:26.275" v="55" actId="2696"/>
        <pc:sldMkLst>
          <pc:docMk/>
          <pc:sldMk cId="1594173789" sldId="310"/>
        </pc:sldMkLst>
      </pc:sldChg>
      <pc:sldChg chg="del">
        <pc:chgData name="Emma  Martin" userId="25f1cb15-a18f-453a-ba1d-898c77789489" providerId="ADAL" clId="{10652149-CAA5-47E1-940B-7572AE38314E}" dt="2019-03-07T13:42:26.810" v="57" actId="2696"/>
        <pc:sldMkLst>
          <pc:docMk/>
          <pc:sldMk cId="3349093071" sldId="311"/>
        </pc:sldMkLst>
      </pc:sldChg>
      <pc:sldChg chg="del">
        <pc:chgData name="Emma  Martin" userId="25f1cb15-a18f-453a-ba1d-898c77789489" providerId="ADAL" clId="{10652149-CAA5-47E1-940B-7572AE38314E}" dt="2019-03-07T13:42:26.771" v="56" actId="2696"/>
        <pc:sldMkLst>
          <pc:docMk/>
          <pc:sldMk cId="3978427509" sldId="312"/>
        </pc:sldMkLst>
      </pc:sldChg>
      <pc:sldChg chg="del">
        <pc:chgData name="Emma  Martin" userId="25f1cb15-a18f-453a-ba1d-898c77789489" providerId="ADAL" clId="{10652149-CAA5-47E1-940B-7572AE38314E}" dt="2019-03-07T13:42:26.833" v="58" actId="2696"/>
        <pc:sldMkLst>
          <pc:docMk/>
          <pc:sldMk cId="177218268" sldId="313"/>
        </pc:sldMkLst>
      </pc:sldChg>
      <pc:sldChg chg="del">
        <pc:chgData name="Emma  Martin" userId="25f1cb15-a18f-453a-ba1d-898c77789489" providerId="ADAL" clId="{10652149-CAA5-47E1-940B-7572AE38314E}" dt="2019-03-07T13:42:26.854" v="59" actId="2696"/>
        <pc:sldMkLst>
          <pc:docMk/>
          <pc:sldMk cId="2985033537" sldId="316"/>
        </pc:sldMkLst>
      </pc:sldChg>
      <pc:sldChg chg="del">
        <pc:chgData name="Emma  Martin" userId="25f1cb15-a18f-453a-ba1d-898c77789489" providerId="ADAL" clId="{10652149-CAA5-47E1-940B-7572AE38314E}" dt="2019-03-07T13:42:26.888" v="60" actId="2696"/>
        <pc:sldMkLst>
          <pc:docMk/>
          <pc:sldMk cId="2296564772" sldId="317"/>
        </pc:sldMkLst>
      </pc:sldChg>
      <pc:sldChg chg="del">
        <pc:chgData name="Emma  Martin" userId="25f1cb15-a18f-453a-ba1d-898c77789489" providerId="ADAL" clId="{10652149-CAA5-47E1-940B-7572AE38314E}" dt="2019-03-07T13:42:26.922" v="61" actId="2696"/>
        <pc:sldMkLst>
          <pc:docMk/>
          <pc:sldMk cId="1387212845" sldId="318"/>
        </pc:sldMkLst>
      </pc:sldChg>
      <pc:sldChg chg="del">
        <pc:chgData name="Emma  Martin" userId="25f1cb15-a18f-453a-ba1d-898c77789489" providerId="ADAL" clId="{10652149-CAA5-47E1-940B-7572AE38314E}" dt="2019-03-07T13:42:26.958" v="62" actId="2696"/>
        <pc:sldMkLst>
          <pc:docMk/>
          <pc:sldMk cId="3769226612" sldId="319"/>
        </pc:sldMkLst>
      </pc:sldChg>
      <pc:sldChg chg="del">
        <pc:chgData name="Emma  Martin" userId="25f1cb15-a18f-453a-ba1d-898c77789489" providerId="ADAL" clId="{10652149-CAA5-47E1-940B-7572AE38314E}" dt="2019-03-07T13:42:26.987" v="63" actId="2696"/>
        <pc:sldMkLst>
          <pc:docMk/>
          <pc:sldMk cId="1060126486" sldId="320"/>
        </pc:sldMkLst>
      </pc:sldChg>
      <pc:sldChg chg="del">
        <pc:chgData name="Emma  Martin" userId="25f1cb15-a18f-453a-ba1d-898c77789489" providerId="ADAL" clId="{10652149-CAA5-47E1-940B-7572AE38314E}" dt="2019-03-07T13:42:27.020" v="64" actId="2696"/>
        <pc:sldMkLst>
          <pc:docMk/>
          <pc:sldMk cId="1595626533" sldId="321"/>
        </pc:sldMkLst>
      </pc:sldChg>
      <pc:sldChg chg="del">
        <pc:chgData name="Emma  Martin" userId="25f1cb15-a18f-453a-ba1d-898c77789489" providerId="ADAL" clId="{10652149-CAA5-47E1-940B-7572AE38314E}" dt="2019-03-07T13:42:27.054" v="65" actId="2696"/>
        <pc:sldMkLst>
          <pc:docMk/>
          <pc:sldMk cId="3117282630" sldId="322"/>
        </pc:sldMkLst>
      </pc:sldChg>
      <pc:sldChg chg="del">
        <pc:chgData name="Emma  Martin" userId="25f1cb15-a18f-453a-ba1d-898c77789489" providerId="ADAL" clId="{10652149-CAA5-47E1-940B-7572AE38314E}" dt="2019-03-07T13:42:27.092" v="66" actId="2696"/>
        <pc:sldMkLst>
          <pc:docMk/>
          <pc:sldMk cId="191612277" sldId="323"/>
        </pc:sldMkLst>
      </pc:sldChg>
      <pc:sldChg chg="del">
        <pc:chgData name="Emma  Martin" userId="25f1cb15-a18f-453a-ba1d-898c77789489" providerId="ADAL" clId="{10652149-CAA5-47E1-940B-7572AE38314E}" dt="2019-03-07T13:42:28.022" v="67" actId="2696"/>
        <pc:sldMkLst>
          <pc:docMk/>
          <pc:sldMk cId="2213688770" sldId="324"/>
        </pc:sldMkLst>
      </pc:sldChg>
    </pc:docChg>
  </pc:docChgLst>
  <pc:docChgLst>
    <pc:chgData name="Emma  Martin" userId="25f1cb15-a18f-453a-ba1d-898c77789489" providerId="ADAL" clId="{7CA6E921-12E2-4F16-AECE-356E37449B93}"/>
    <pc:docChg chg="undo custSel addSld delSld modSld sldOrd">
      <pc:chgData name="Emma  Martin" userId="25f1cb15-a18f-453a-ba1d-898c77789489" providerId="ADAL" clId="{7CA6E921-12E2-4F16-AECE-356E37449B93}" dt="2019-02-21T11:37:33.039" v="1088" actId="6549"/>
      <pc:docMkLst>
        <pc:docMk/>
      </pc:docMkLst>
    </pc:docChg>
  </pc:docChgLst>
  <pc:docChgLst>
    <pc:chgData name="Emma  Martin" userId="25f1cb15-a18f-453a-ba1d-898c77789489" providerId="ADAL" clId="{6AB0EEE7-D56C-4E9A-8C8E-777057D03EF2}"/>
    <pc:docChg chg="custSel addSld delSld modSld">
      <pc:chgData name="Emma  Martin" userId="25f1cb15-a18f-453a-ba1d-898c77789489" providerId="ADAL" clId="{6AB0EEE7-D56C-4E9A-8C8E-777057D03EF2}" dt="2019-02-10T14:30:37.322" v="254" actId="20577"/>
      <pc:docMkLst>
        <pc:docMk/>
      </pc:docMkLst>
    </pc:docChg>
  </pc:docChgLst>
  <pc:docChgLst>
    <pc:chgData name="Emma  Martin" userId="25f1cb15-a18f-453a-ba1d-898c77789489" providerId="ADAL" clId="{EDD23ACD-01EC-4A63-BE49-C985EA67678D}"/>
    <pc:docChg chg="undo custSel addSld delSld modSld">
      <pc:chgData name="Emma  Martin" userId="25f1cb15-a18f-453a-ba1d-898c77789489" providerId="ADAL" clId="{EDD23ACD-01EC-4A63-BE49-C985EA67678D}" dt="2019-02-21T11:00:32.060" v="275" actId="14100"/>
      <pc:docMkLst>
        <pc:docMk/>
      </pc:docMkLst>
    </pc:docChg>
  </pc:docChgLst>
  <pc:docChgLst>
    <pc:chgData name="Emma  Martin" userId="25f1cb15-a18f-453a-ba1d-898c77789489" providerId="ADAL" clId="{6CA189CA-2E7C-4B34-A429-0F948E8C4BDF}"/>
    <pc:docChg chg="undo custSel addSld delSld modSld sldOrd">
      <pc:chgData name="Emma  Martin" userId="25f1cb15-a18f-453a-ba1d-898c77789489" providerId="ADAL" clId="{6CA189CA-2E7C-4B34-A429-0F948E8C4BDF}" dt="2019-02-25T18:38:20.413" v="5307" actId="20577"/>
      <pc:docMkLst>
        <pc:docMk/>
      </pc:docMkLst>
    </pc:docChg>
  </pc:docChgLst>
  <pc:docChgLst>
    <pc:chgData name="Emma  Martin" userId="25f1cb15-a18f-453a-ba1d-898c77789489" providerId="ADAL" clId="{255B5585-D069-419C-8870-35ADD3A6A0DF}"/>
    <pc:docChg chg="undo custSel addSld delSld modSld modMainMaster">
      <pc:chgData name="Emma  Martin" userId="25f1cb15-a18f-453a-ba1d-898c77789489" providerId="ADAL" clId="{255B5585-D069-419C-8870-35ADD3A6A0DF}" dt="2019-02-10T14:06:54.646" v="555" actId="12"/>
      <pc:docMkLst>
        <pc:docMk/>
      </pc:docMkLst>
      <pc:sldMasterChg chg="modSldLayout">
        <pc:chgData name="Emma  Martin" userId="25f1cb15-a18f-453a-ba1d-898c77789489" providerId="ADAL" clId="{255B5585-D069-419C-8870-35ADD3A6A0DF}" dt="2019-02-10T14:00:52.769" v="92" actId="12"/>
        <pc:sldMasterMkLst>
          <pc:docMk/>
          <pc:sldMasterMk cId="0" sldId="2147483648"/>
        </pc:sldMasterMkLst>
        <pc:sldLayoutChg chg="modSp">
          <pc:chgData name="Emma  Martin" userId="25f1cb15-a18f-453a-ba1d-898c77789489" providerId="ADAL" clId="{255B5585-D069-419C-8870-35ADD3A6A0DF}" dt="2019-02-10T14:00:52.769" v="92" actId="12"/>
          <pc:sldLayoutMkLst>
            <pc:docMk/>
            <pc:sldMasterMk cId="0" sldId="2147483648"/>
            <pc:sldLayoutMk cId="4215153345" sldId="2147483650"/>
          </pc:sldLayoutMkLst>
          <pc:spChg chg="mod">
            <ac:chgData name="Emma  Martin" userId="25f1cb15-a18f-453a-ba1d-898c77789489" providerId="ADAL" clId="{255B5585-D069-419C-8870-35ADD3A6A0DF}" dt="2019-02-10T14:00:52.769" v="92" actId="12"/>
            <ac:spMkLst>
              <pc:docMk/>
              <pc:sldMasterMk cId="0" sldId="2147483648"/>
              <pc:sldLayoutMk cId="4215153345" sldId="2147483650"/>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C1DC9-689B-4B47-A5AB-A0D2D2919078}" type="datetimeFigureOut">
              <a:rPr lang="en-GB" smtClean="0"/>
              <a:t>09/05/2023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7E97FC-8D9A-4E97-972D-472004DD96EA}" type="slidenum">
              <a:rPr lang="en-GB" smtClean="0"/>
              <a:t>‹#›</a:t>
            </a:fld>
            <a:endParaRPr lang="en-GB"/>
          </a:p>
        </p:txBody>
      </p:sp>
    </p:spTree>
    <p:extLst>
      <p:ext uri="{BB962C8B-B14F-4D97-AF65-F5344CB8AC3E}">
        <p14:creationId xmlns:p14="http://schemas.microsoft.com/office/powerpoint/2010/main" val="139039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310070"/>
                </a:solidFill>
              </a:defRPr>
            </a:lvl1p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172325A-9262-4560-8105-679D99EA9E1C}" type="slidenum">
              <a:rPr lang="en-GB"/>
              <a:pPr/>
              <a:t>‹#›</a:t>
            </a:fld>
            <a:endParaRPr lang="en-GB"/>
          </a:p>
        </p:txBody>
      </p:sp>
      <p:pic>
        <p:nvPicPr>
          <p:cNvPr id="8" name="Picture 7">
            <a:extLst>
              <a:ext uri="{FF2B5EF4-FFF2-40B4-BE49-F238E27FC236}">
                <a16:creationId xmlns:a16="http://schemas.microsoft.com/office/drawing/2014/main" id="{C2E09D14-5D12-45F0-86B0-290DE13AB5F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00437" y="0"/>
            <a:ext cx="2143125" cy="2143125"/>
          </a:xfrm>
          <a:prstGeom prst="rect">
            <a:avLst/>
          </a:prstGeom>
        </p:spPr>
      </p:pic>
    </p:spTree>
    <p:extLst>
      <p:ext uri="{BB962C8B-B14F-4D97-AF65-F5344CB8AC3E}">
        <p14:creationId xmlns:p14="http://schemas.microsoft.com/office/powerpoint/2010/main" val="14656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87F9E3D-E61C-418D-AD3A-57D5E3664938}" type="slidenum">
              <a:rPr lang="en-GB"/>
              <a:pPr/>
              <a:t>‹#›</a:t>
            </a:fld>
            <a:endParaRPr lang="en-GB"/>
          </a:p>
        </p:txBody>
      </p:sp>
    </p:spTree>
    <p:extLst>
      <p:ext uri="{BB962C8B-B14F-4D97-AF65-F5344CB8AC3E}">
        <p14:creationId xmlns:p14="http://schemas.microsoft.com/office/powerpoint/2010/main" val="199002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8DB2E45-BA9F-4E1E-8946-2E947183554D}" type="slidenum">
              <a:rPr lang="en-GB"/>
              <a:pPr/>
              <a:t>‹#›</a:t>
            </a:fld>
            <a:endParaRPr lang="en-GB"/>
          </a:p>
        </p:txBody>
      </p:sp>
    </p:spTree>
    <p:extLst>
      <p:ext uri="{BB962C8B-B14F-4D97-AF65-F5344CB8AC3E}">
        <p14:creationId xmlns:p14="http://schemas.microsoft.com/office/powerpoint/2010/main" val="82703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008112"/>
          </a:xfrm>
        </p:spPr>
        <p:txBody>
          <a:bodyPr>
            <a:normAutofit/>
          </a:bodyPr>
          <a:lstStyle>
            <a:lvl1pPr>
              <a:defRPr sz="4800"/>
            </a:lvl1pPr>
          </a:lstStyle>
          <a:p>
            <a:r>
              <a:rPr lang="en-US"/>
              <a:t>Click to edit Master title style</a:t>
            </a:r>
            <a:endParaRPr lang="en-GB"/>
          </a:p>
        </p:txBody>
      </p:sp>
      <p:sp>
        <p:nvSpPr>
          <p:cNvPr id="4" name="Date Placeholder 3"/>
          <p:cNvSpPr>
            <a:spLocks noGrp="1"/>
          </p:cNvSpPr>
          <p:nvPr>
            <p:ph type="dt" sz="half" idx="10"/>
          </p:nvPr>
        </p:nvSpPr>
        <p:spPr/>
        <p:txBody>
          <a:bodyPr/>
          <a:lstStyle/>
          <a:p>
            <a:fld id="{404F5226-8981-42ED-BCAA-999A180161F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DA4C76-A44D-4A8A-93D7-2DF0E5C327FA}" type="slidenum">
              <a:rPr lang="en-GB" smtClean="0"/>
              <a:t>‹#›</a:t>
            </a:fld>
            <a:endParaRPr lang="en-GB"/>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139952" y="116632"/>
            <a:ext cx="937460" cy="1052736"/>
          </a:xfrm>
          <a:prstGeom prst="rect">
            <a:avLst/>
          </a:prstGeom>
        </p:spPr>
      </p:pic>
    </p:spTree>
    <p:extLst>
      <p:ext uri="{BB962C8B-B14F-4D97-AF65-F5344CB8AC3E}">
        <p14:creationId xmlns:p14="http://schemas.microsoft.com/office/powerpoint/2010/main" val="152025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831652"/>
          </a:xfrm>
        </p:spPr>
        <p:txBody>
          <a:bodyPr/>
          <a:lstStyle>
            <a:lvl1pPr>
              <a:defRPr sz="4000">
                <a:solidFill>
                  <a:srgbClr val="310070"/>
                </a:solidFill>
              </a:defRPr>
            </a:lvl1pPr>
          </a:lstStyle>
          <a:p>
            <a:r>
              <a:rPr lang="en-US"/>
              <a:t>Click to edit Master title style </a:t>
            </a:r>
            <a:endParaRPr lang="en-GB"/>
          </a:p>
        </p:txBody>
      </p:sp>
      <p:sp>
        <p:nvSpPr>
          <p:cNvPr id="3" name="Content Placeholder 2"/>
          <p:cNvSpPr>
            <a:spLocks noGrp="1"/>
          </p:cNvSpPr>
          <p:nvPr>
            <p:ph idx="1"/>
          </p:nvPr>
        </p:nvSpPr>
        <p:spPr>
          <a:xfrm>
            <a:off x="457200" y="1196752"/>
            <a:ext cx="8229600" cy="5661248"/>
          </a:xfrm>
        </p:spPr>
        <p:txBody>
          <a:bodyPr/>
          <a:lstStyle>
            <a:lvl1pPr marL="0" indent="0">
              <a:buNone/>
              <a:defRPr>
                <a:solidFill>
                  <a:srgbClr val="310070"/>
                </a:solidFill>
              </a:defRPr>
            </a:lvl1pPr>
            <a:lvl2pPr marL="914400" indent="-457200">
              <a:buFont typeface="Arial" panose="020B0604020202020204" pitchFamily="34" charset="0"/>
              <a:buChar char="•"/>
              <a:defRPr>
                <a:solidFill>
                  <a:srgbClr val="310070"/>
                </a:solidFill>
              </a:defRPr>
            </a:lvl2pPr>
            <a:lvl3pPr marL="914400" indent="0">
              <a:buNone/>
              <a:defRPr>
                <a:solidFill>
                  <a:srgbClr val="310070"/>
                </a:solidFill>
              </a:defRPr>
            </a:lvl3pPr>
            <a:lvl4pPr marL="1371600" indent="0">
              <a:buNone/>
              <a:defRPr>
                <a:solidFill>
                  <a:srgbClr val="310070"/>
                </a:solidFill>
              </a:defRPr>
            </a:lvl4pPr>
            <a:lvl5pPr marL="1828800" indent="0">
              <a:buNone/>
              <a:defRPr>
                <a:solidFill>
                  <a:srgbClr val="31007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B53B1B1-DDC7-4A6A-B667-FCEE1CA960C1}" type="slidenum">
              <a:rPr lang="en-GB"/>
              <a:pPr/>
              <a:t>‹#›</a:t>
            </a:fld>
            <a:endParaRPr lang="en-GB"/>
          </a:p>
        </p:txBody>
      </p:sp>
      <p:pic>
        <p:nvPicPr>
          <p:cNvPr id="7" name="Picture 6">
            <a:extLst>
              <a:ext uri="{FF2B5EF4-FFF2-40B4-BE49-F238E27FC236}">
                <a16:creationId xmlns:a16="http://schemas.microsoft.com/office/drawing/2014/main" id="{298CAEE2-8DCF-4819-BEA7-1DC39E83D5D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42837" y="1"/>
            <a:ext cx="692696" cy="692696"/>
          </a:xfrm>
          <a:prstGeom prst="rect">
            <a:avLst/>
          </a:prstGeom>
        </p:spPr>
      </p:pic>
    </p:spTree>
    <p:extLst>
      <p:ext uri="{BB962C8B-B14F-4D97-AF65-F5344CB8AC3E}">
        <p14:creationId xmlns:p14="http://schemas.microsoft.com/office/powerpoint/2010/main" val="421515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367FF9B3-47AC-421E-8D6D-A3B4A00EAF9B}" type="slidenum">
              <a:rPr lang="en-GB"/>
              <a:pPr/>
              <a:t>‹#›</a:t>
            </a:fld>
            <a:endParaRPr lang="en-GB"/>
          </a:p>
        </p:txBody>
      </p:sp>
    </p:spTree>
    <p:extLst>
      <p:ext uri="{BB962C8B-B14F-4D97-AF65-F5344CB8AC3E}">
        <p14:creationId xmlns:p14="http://schemas.microsoft.com/office/powerpoint/2010/main" val="195292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9157CD5-5EC7-4C47-9331-149665F7AF2C}" type="slidenum">
              <a:rPr lang="en-GB"/>
              <a:pPr/>
              <a:t>‹#›</a:t>
            </a:fld>
            <a:endParaRPr lang="en-GB"/>
          </a:p>
        </p:txBody>
      </p:sp>
    </p:spTree>
    <p:extLst>
      <p:ext uri="{BB962C8B-B14F-4D97-AF65-F5344CB8AC3E}">
        <p14:creationId xmlns:p14="http://schemas.microsoft.com/office/powerpoint/2010/main" val="129999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B9B52A30-CDE7-4C4C-B43C-51C19D61E4B1}" type="slidenum">
              <a:rPr lang="en-GB"/>
              <a:pPr/>
              <a:t>‹#›</a:t>
            </a:fld>
            <a:endParaRPr lang="en-GB"/>
          </a:p>
        </p:txBody>
      </p:sp>
    </p:spTree>
    <p:extLst>
      <p:ext uri="{BB962C8B-B14F-4D97-AF65-F5344CB8AC3E}">
        <p14:creationId xmlns:p14="http://schemas.microsoft.com/office/powerpoint/2010/main" val="352983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72A75C5-EC0E-45BB-A028-D6C994100043}" type="slidenum">
              <a:rPr lang="en-GB"/>
              <a:pPr/>
              <a:t>‹#›</a:t>
            </a:fld>
            <a:endParaRPr lang="en-GB"/>
          </a:p>
        </p:txBody>
      </p:sp>
    </p:spTree>
    <p:extLst>
      <p:ext uri="{BB962C8B-B14F-4D97-AF65-F5344CB8AC3E}">
        <p14:creationId xmlns:p14="http://schemas.microsoft.com/office/powerpoint/2010/main" val="85955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E6AC32EF-817E-4D0C-973D-8488DA5BA0AF}" type="slidenum">
              <a:rPr lang="en-GB"/>
              <a:pPr/>
              <a:t>‹#›</a:t>
            </a:fld>
            <a:endParaRPr lang="en-GB"/>
          </a:p>
        </p:txBody>
      </p:sp>
    </p:spTree>
    <p:extLst>
      <p:ext uri="{BB962C8B-B14F-4D97-AF65-F5344CB8AC3E}">
        <p14:creationId xmlns:p14="http://schemas.microsoft.com/office/powerpoint/2010/main" val="342076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03B1457-469B-4667-BCF4-62710AB1F198}" type="slidenum">
              <a:rPr lang="en-GB"/>
              <a:pPr/>
              <a:t>‹#›</a:t>
            </a:fld>
            <a:endParaRPr lang="en-GB"/>
          </a:p>
        </p:txBody>
      </p:sp>
    </p:spTree>
    <p:extLst>
      <p:ext uri="{BB962C8B-B14F-4D97-AF65-F5344CB8AC3E}">
        <p14:creationId xmlns:p14="http://schemas.microsoft.com/office/powerpoint/2010/main" val="281230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E3839928-848C-498B-B930-0B40329AE004}" type="slidenum">
              <a:rPr lang="en-GB"/>
              <a:pPr/>
              <a:t>‹#›</a:t>
            </a:fld>
            <a:endParaRPr lang="en-GB"/>
          </a:p>
        </p:txBody>
      </p:sp>
    </p:spTree>
    <p:extLst>
      <p:ext uri="{BB962C8B-B14F-4D97-AF65-F5344CB8AC3E}">
        <p14:creationId xmlns:p14="http://schemas.microsoft.com/office/powerpoint/2010/main" val="90647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07845E0-30CC-45D9-AD07-9DE41E06CC6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3200">
          <a:solidFill>
            <a:srgbClr val="003399"/>
          </a:solidFill>
          <a:latin typeface="Calibri" pitchFamily="34" charset="0"/>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2800">
          <a:solidFill>
            <a:srgbClr val="003399"/>
          </a:solidFill>
          <a:latin typeface="Calibri" pitchFamily="34" charset="0"/>
          <a:ea typeface="+mn-ea"/>
          <a:cs typeface="+mn-cs"/>
        </a:defRPr>
      </a:lvl1pPr>
      <a:lvl2pPr marL="742950" indent="-285750" algn="l" rtl="0" fontAlgn="base">
        <a:spcBef>
          <a:spcPct val="20000"/>
        </a:spcBef>
        <a:spcAft>
          <a:spcPct val="0"/>
        </a:spcAft>
        <a:buChar char="–"/>
        <a:defRPr sz="2800">
          <a:solidFill>
            <a:srgbClr val="003399"/>
          </a:solidFill>
          <a:latin typeface="Calibri" pitchFamily="34" charset="0"/>
        </a:defRPr>
      </a:lvl2pPr>
      <a:lvl3pPr marL="1143000" indent="-228600" algn="l" rtl="0" fontAlgn="base">
        <a:spcBef>
          <a:spcPct val="20000"/>
        </a:spcBef>
        <a:spcAft>
          <a:spcPct val="0"/>
        </a:spcAft>
        <a:buChar char="•"/>
        <a:defRPr sz="2800">
          <a:solidFill>
            <a:srgbClr val="003399"/>
          </a:solidFill>
          <a:latin typeface="Calibri" pitchFamily="34" charset="0"/>
        </a:defRPr>
      </a:lvl3pPr>
      <a:lvl4pPr marL="1600200" indent="-228600" algn="l" rtl="0" fontAlgn="base">
        <a:spcBef>
          <a:spcPct val="20000"/>
        </a:spcBef>
        <a:spcAft>
          <a:spcPct val="0"/>
        </a:spcAft>
        <a:buChar char="–"/>
        <a:defRPr sz="2800">
          <a:solidFill>
            <a:srgbClr val="003399"/>
          </a:solidFill>
          <a:latin typeface="Calibri" pitchFamily="34" charset="0"/>
        </a:defRPr>
      </a:lvl4pPr>
      <a:lvl5pPr marL="2057400" indent="-228600" algn="l" rtl="0" fontAlgn="base">
        <a:spcBef>
          <a:spcPct val="20000"/>
        </a:spcBef>
        <a:spcAft>
          <a:spcPct val="0"/>
        </a:spcAft>
        <a:buChar char="»"/>
        <a:defRPr sz="2800">
          <a:solidFill>
            <a:srgbClr val="003399"/>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GB" sz="4400"/>
              <a:t>Methods of Testing</a:t>
            </a:r>
            <a:endParaRPr lang="en-GB" sz="4400">
              <a:latin typeface="Calibri" pitchFamily="34" charset="0"/>
            </a:endParaRPr>
          </a:p>
        </p:txBody>
      </p:sp>
      <p:pic>
        <p:nvPicPr>
          <p:cNvPr id="2" name="Picture 1">
            <a:extLst>
              <a:ext uri="{FF2B5EF4-FFF2-40B4-BE49-F238E27FC236}">
                <a16:creationId xmlns:a16="http://schemas.microsoft.com/office/drawing/2014/main" id="{06870240-EBA7-482F-9194-EFCA1186FBF1}"/>
              </a:ext>
            </a:extLst>
          </p:cNvPr>
          <p:cNvPicPr>
            <a:picLocks noChangeAspect="1"/>
          </p:cNvPicPr>
          <p:nvPr/>
        </p:nvPicPr>
        <p:blipFill>
          <a:blip r:embed="rId2"/>
          <a:stretch>
            <a:fillRect/>
          </a:stretch>
        </p:blipFill>
        <p:spPr>
          <a:xfrm>
            <a:off x="1662426" y="3519344"/>
            <a:ext cx="5819148" cy="30320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411A-ACF7-47D2-971E-3F784779A337}"/>
              </a:ext>
            </a:extLst>
          </p:cNvPr>
          <p:cNvSpPr>
            <a:spLocks noGrp="1"/>
          </p:cNvSpPr>
          <p:nvPr>
            <p:ph type="title"/>
          </p:nvPr>
        </p:nvSpPr>
        <p:spPr/>
        <p:txBody>
          <a:bodyPr/>
          <a:lstStyle/>
          <a:p>
            <a:r>
              <a:rPr lang="en-GB"/>
              <a:t>White Box Testing</a:t>
            </a:r>
          </a:p>
        </p:txBody>
      </p:sp>
      <p:sp>
        <p:nvSpPr>
          <p:cNvPr id="3" name="Content Placeholder 2">
            <a:extLst>
              <a:ext uri="{FF2B5EF4-FFF2-40B4-BE49-F238E27FC236}">
                <a16:creationId xmlns:a16="http://schemas.microsoft.com/office/drawing/2014/main" id="{C072215B-7015-4111-926C-2B9136B0DEA1}"/>
              </a:ext>
            </a:extLst>
          </p:cNvPr>
          <p:cNvSpPr>
            <a:spLocks noGrp="1"/>
          </p:cNvSpPr>
          <p:nvPr>
            <p:ph idx="1"/>
          </p:nvPr>
        </p:nvSpPr>
        <p:spPr/>
        <p:txBody>
          <a:bodyPr/>
          <a:lstStyle/>
          <a:p>
            <a:r>
              <a:rPr lang="en-GB"/>
              <a:t>White box testing is when the internal structure/ design is known (to the tester) and requires programming knowledge.</a:t>
            </a:r>
          </a:p>
          <a:p>
            <a:r>
              <a:rPr lang="en-GB"/>
              <a:t>A 'white box' approach looks into the details of every algorithm in the software, rather than overall functionality</a:t>
            </a:r>
          </a:p>
          <a:p>
            <a:r>
              <a:rPr lang="en-GB"/>
              <a:t>It tries to test every possible path through each bit of code and ensures that it works correctly every time.</a:t>
            </a:r>
          </a:p>
          <a:p>
            <a:r>
              <a:rPr lang="en-GB"/>
              <a:t>One way this can be done is by first setting up the test input data and then "single-step" through the code by hand. </a:t>
            </a:r>
          </a:p>
          <a:p>
            <a:r>
              <a:rPr lang="en-GB"/>
              <a:t>The results of this are recorded in a "trace table". </a:t>
            </a:r>
          </a:p>
          <a:p>
            <a:endParaRPr lang="en-GB"/>
          </a:p>
          <a:p>
            <a:endParaRPr lang="en-GB"/>
          </a:p>
        </p:txBody>
      </p:sp>
    </p:spTree>
    <p:extLst>
      <p:ext uri="{BB962C8B-B14F-4D97-AF65-F5344CB8AC3E}">
        <p14:creationId xmlns:p14="http://schemas.microsoft.com/office/powerpoint/2010/main" val="67880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1411A-ACF7-47D2-971E-3F784779A337}"/>
              </a:ext>
            </a:extLst>
          </p:cNvPr>
          <p:cNvSpPr>
            <a:spLocks noGrp="1"/>
          </p:cNvSpPr>
          <p:nvPr>
            <p:ph type="title"/>
          </p:nvPr>
        </p:nvSpPr>
        <p:spPr/>
        <p:txBody>
          <a:bodyPr/>
          <a:lstStyle/>
          <a:p>
            <a:r>
              <a:rPr lang="en-GB"/>
              <a:t>White Box Testing</a:t>
            </a:r>
          </a:p>
        </p:txBody>
      </p:sp>
      <p:sp>
        <p:nvSpPr>
          <p:cNvPr id="3" name="Content Placeholder 2">
            <a:extLst>
              <a:ext uri="{FF2B5EF4-FFF2-40B4-BE49-F238E27FC236}">
                <a16:creationId xmlns:a16="http://schemas.microsoft.com/office/drawing/2014/main" id="{C072215B-7015-4111-926C-2B9136B0DEA1}"/>
              </a:ext>
            </a:extLst>
          </p:cNvPr>
          <p:cNvSpPr>
            <a:spLocks noGrp="1"/>
          </p:cNvSpPr>
          <p:nvPr>
            <p:ph idx="1"/>
          </p:nvPr>
        </p:nvSpPr>
        <p:spPr/>
        <p:txBody>
          <a:bodyPr/>
          <a:lstStyle/>
          <a:p>
            <a:r>
              <a:rPr lang="en-GB"/>
              <a:t>The advantage of white box testing is that if a test fails, you can quickly pinpoint exactly where the problem is and fix it.</a:t>
            </a:r>
          </a:p>
          <a:p>
            <a:r>
              <a:rPr lang="en-GB">
                <a:latin typeface="Calibri"/>
                <a:cs typeface="Calibri"/>
              </a:rPr>
              <a:t>The disadvantage of white box testing is that it can take a long time to run through all of the test data. </a:t>
            </a:r>
            <a:endParaRPr lang="en-GB">
              <a:cs typeface="Calibri"/>
            </a:endParaRPr>
          </a:p>
          <a:p>
            <a:r>
              <a:rPr lang="en-GB">
                <a:latin typeface="Calibri"/>
                <a:cs typeface="Calibri"/>
              </a:rPr>
              <a:t>You would have to make trace tables for all of the normal test data, borderline test data, and invalid test data.</a:t>
            </a:r>
          </a:p>
          <a:p>
            <a:endParaRPr lang="en-GB"/>
          </a:p>
        </p:txBody>
      </p:sp>
    </p:spTree>
    <p:extLst>
      <p:ext uri="{BB962C8B-B14F-4D97-AF65-F5344CB8AC3E}">
        <p14:creationId xmlns:p14="http://schemas.microsoft.com/office/powerpoint/2010/main" val="70490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3ED2DC-2B06-4D8D-AA3B-DA728CDFE094}"/>
              </a:ext>
            </a:extLst>
          </p:cNvPr>
          <p:cNvPicPr>
            <a:picLocks noChangeAspect="1"/>
          </p:cNvPicPr>
          <p:nvPr/>
        </p:nvPicPr>
        <p:blipFill>
          <a:blip r:embed="rId2"/>
          <a:stretch>
            <a:fillRect/>
          </a:stretch>
        </p:blipFill>
        <p:spPr>
          <a:xfrm>
            <a:off x="5050557" y="4725144"/>
            <a:ext cx="4093443" cy="2132856"/>
          </a:xfrm>
          <a:prstGeom prst="rect">
            <a:avLst/>
          </a:prstGeom>
        </p:spPr>
      </p:pic>
      <p:sp>
        <p:nvSpPr>
          <p:cNvPr id="2" name="Title 1">
            <a:extLst>
              <a:ext uri="{FF2B5EF4-FFF2-40B4-BE49-F238E27FC236}">
                <a16:creationId xmlns:a16="http://schemas.microsoft.com/office/drawing/2014/main" id="{8A87F662-2507-433B-BC67-C051F46BC815}"/>
              </a:ext>
            </a:extLst>
          </p:cNvPr>
          <p:cNvSpPr>
            <a:spLocks noGrp="1"/>
          </p:cNvSpPr>
          <p:nvPr>
            <p:ph type="title"/>
          </p:nvPr>
        </p:nvSpPr>
        <p:spPr/>
        <p:txBody>
          <a:bodyPr/>
          <a:lstStyle/>
          <a:p>
            <a:r>
              <a:rPr lang="en-GB"/>
              <a:t>White Box Testing</a:t>
            </a:r>
          </a:p>
        </p:txBody>
      </p:sp>
      <p:sp>
        <p:nvSpPr>
          <p:cNvPr id="3" name="Content Placeholder 2">
            <a:extLst>
              <a:ext uri="{FF2B5EF4-FFF2-40B4-BE49-F238E27FC236}">
                <a16:creationId xmlns:a16="http://schemas.microsoft.com/office/drawing/2014/main" id="{F8A98F18-504D-4F40-92F3-662DB61A9CD9}"/>
              </a:ext>
            </a:extLst>
          </p:cNvPr>
          <p:cNvSpPr>
            <a:spLocks noGrp="1"/>
          </p:cNvSpPr>
          <p:nvPr>
            <p:ph idx="1"/>
          </p:nvPr>
        </p:nvSpPr>
        <p:spPr/>
        <p:txBody>
          <a:bodyPr/>
          <a:lstStyle/>
          <a:p>
            <a:pPr marL="457200" indent="-457200">
              <a:buFont typeface="Arial" panose="020B0604020202020204" pitchFamily="34" charset="0"/>
              <a:buChar char="•"/>
            </a:pPr>
            <a:r>
              <a:rPr lang="en-GB"/>
              <a:t>Understands the structure and logic of the program </a:t>
            </a:r>
          </a:p>
          <a:p>
            <a:pPr marL="457200" indent="-457200">
              <a:buFont typeface="Arial" panose="020B0604020202020204" pitchFamily="34" charset="0"/>
              <a:buChar char="•"/>
            </a:pPr>
            <a:r>
              <a:rPr lang="en-GB"/>
              <a:t>Each line and every possible path though the code is tested  </a:t>
            </a:r>
          </a:p>
          <a:p>
            <a:pPr marL="457200" indent="-457200">
              <a:buFont typeface="Arial" panose="020B0604020202020204" pitchFamily="34" charset="0"/>
              <a:buChar char="•"/>
            </a:pPr>
            <a:r>
              <a:rPr lang="en-GB"/>
              <a:t>Planned using the source code</a:t>
            </a:r>
          </a:p>
          <a:p>
            <a:pPr marL="457200" indent="-457200">
              <a:buFont typeface="Arial" panose="020B0604020202020204" pitchFamily="34" charset="0"/>
              <a:buChar char="•"/>
            </a:pPr>
            <a:r>
              <a:rPr lang="en-GB"/>
              <a:t>Quality of algorithm is checked </a:t>
            </a:r>
          </a:p>
          <a:p>
            <a:pPr marL="457200" indent="-457200">
              <a:buFont typeface="Arial" panose="020B0604020202020204" pitchFamily="34" charset="0"/>
              <a:buChar char="•"/>
            </a:pPr>
            <a:r>
              <a:rPr lang="en-GB"/>
              <a:t>Includes Dry Runs and Trace Tables</a:t>
            </a:r>
          </a:p>
          <a:p>
            <a:pPr marL="1371600" lvl="1">
              <a:buFont typeface="Wingdings" panose="05000000000000000000" pitchFamily="2" charset="2"/>
              <a:buChar char="§"/>
            </a:pPr>
            <a:r>
              <a:rPr lang="en-GB"/>
              <a:t>Manually execute using defined inputs</a:t>
            </a:r>
          </a:p>
          <a:p>
            <a:pPr marL="1371600" lvl="1">
              <a:buFont typeface="Wingdings" panose="05000000000000000000" pitchFamily="2" charset="2"/>
              <a:buChar char="§"/>
            </a:pPr>
            <a:r>
              <a:rPr lang="en-GB"/>
              <a:t>Creating a trace table </a:t>
            </a:r>
          </a:p>
          <a:p>
            <a:pPr lvl="1" indent="0">
              <a:buNone/>
            </a:pPr>
            <a:r>
              <a:rPr lang="en-GB"/>
              <a:t> </a:t>
            </a:r>
          </a:p>
          <a:p>
            <a:r>
              <a:rPr lang="en-GB"/>
              <a:t>	</a:t>
            </a:r>
          </a:p>
          <a:p>
            <a:endParaRPr lang="en-GB"/>
          </a:p>
          <a:p>
            <a:endParaRPr lang="en-GB"/>
          </a:p>
        </p:txBody>
      </p:sp>
    </p:spTree>
    <p:extLst>
      <p:ext uri="{BB962C8B-B14F-4D97-AF65-F5344CB8AC3E}">
        <p14:creationId xmlns:p14="http://schemas.microsoft.com/office/powerpoint/2010/main" val="525923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FCBB-B9BF-45C6-88C4-50D08E613A58}"/>
              </a:ext>
            </a:extLst>
          </p:cNvPr>
          <p:cNvSpPr>
            <a:spLocks noGrp="1"/>
          </p:cNvSpPr>
          <p:nvPr>
            <p:ph type="title"/>
          </p:nvPr>
        </p:nvSpPr>
        <p:spPr/>
        <p:txBody>
          <a:bodyPr/>
          <a:lstStyle/>
          <a:p>
            <a:r>
              <a:rPr lang="en-GB"/>
              <a:t>Black Box Testing</a:t>
            </a:r>
          </a:p>
        </p:txBody>
      </p:sp>
      <p:sp>
        <p:nvSpPr>
          <p:cNvPr id="3" name="Content Placeholder 2">
            <a:extLst>
              <a:ext uri="{FF2B5EF4-FFF2-40B4-BE49-F238E27FC236}">
                <a16:creationId xmlns:a16="http://schemas.microsoft.com/office/drawing/2014/main" id="{AF41A262-C4B2-4C2E-93F9-4B1590072F7D}"/>
              </a:ext>
            </a:extLst>
          </p:cNvPr>
          <p:cNvSpPr>
            <a:spLocks noGrp="1"/>
          </p:cNvSpPr>
          <p:nvPr>
            <p:ph idx="1"/>
          </p:nvPr>
        </p:nvSpPr>
        <p:spPr>
          <a:xfrm>
            <a:off x="457200" y="980728"/>
            <a:ext cx="8229600" cy="5661248"/>
          </a:xfrm>
        </p:spPr>
        <p:txBody>
          <a:bodyPr/>
          <a:lstStyle/>
          <a:p>
            <a:r>
              <a:rPr lang="en-GB" sz="2600"/>
              <a:t>Black box testing is performed by people who don’t understand the internal structure/logic of the program and requires limited/no programming knowledge</a:t>
            </a:r>
          </a:p>
          <a:p>
            <a:r>
              <a:rPr lang="en-GB" sz="2600"/>
              <a:t>The testers ignore how the program itself works, they simply enter inputs and check if the outputs match their expectations.</a:t>
            </a:r>
          </a:p>
          <a:p>
            <a:r>
              <a:rPr lang="en-GB" sz="2600"/>
              <a:t>Because the person carrying out the test doesn't need to know anything about the software – it makes finding testers a lot easier to find, as they can be non-experts.</a:t>
            </a:r>
          </a:p>
          <a:p>
            <a:r>
              <a:rPr lang="en-GB" sz="2600"/>
              <a:t>When you have a lot of test data to go through, black box testing allows you to check whether the program works very quickly and easily.</a:t>
            </a:r>
          </a:p>
          <a:p>
            <a:r>
              <a:rPr lang="en-GB" sz="2600"/>
              <a:t>The disadvantage of black box testing is that if the test fails, the tester doesn't know </a:t>
            </a:r>
            <a:r>
              <a:rPr lang="en-GB" sz="2600" i="1"/>
              <a:t>why</a:t>
            </a:r>
            <a:r>
              <a:rPr lang="en-GB" sz="2600"/>
              <a:t> it failed.</a:t>
            </a:r>
          </a:p>
          <a:p>
            <a:endParaRPr lang="en-GB" sz="2600"/>
          </a:p>
        </p:txBody>
      </p:sp>
    </p:spTree>
    <p:extLst>
      <p:ext uri="{BB962C8B-B14F-4D97-AF65-F5344CB8AC3E}">
        <p14:creationId xmlns:p14="http://schemas.microsoft.com/office/powerpoint/2010/main" val="109203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14D657-CBF8-4743-B5A8-8B6CED0833B9}"/>
              </a:ext>
            </a:extLst>
          </p:cNvPr>
          <p:cNvPicPr>
            <a:picLocks noChangeAspect="1"/>
          </p:cNvPicPr>
          <p:nvPr/>
        </p:nvPicPr>
        <p:blipFill>
          <a:blip r:embed="rId2"/>
          <a:stretch>
            <a:fillRect/>
          </a:stretch>
        </p:blipFill>
        <p:spPr>
          <a:xfrm>
            <a:off x="4340429" y="4365104"/>
            <a:ext cx="4803572" cy="2470847"/>
          </a:xfrm>
          <a:prstGeom prst="rect">
            <a:avLst/>
          </a:prstGeom>
        </p:spPr>
      </p:pic>
      <p:sp>
        <p:nvSpPr>
          <p:cNvPr id="2" name="Title 1">
            <a:extLst>
              <a:ext uri="{FF2B5EF4-FFF2-40B4-BE49-F238E27FC236}">
                <a16:creationId xmlns:a16="http://schemas.microsoft.com/office/drawing/2014/main" id="{5AE01232-C9BC-4623-A6B2-29AB20609F75}"/>
              </a:ext>
            </a:extLst>
          </p:cNvPr>
          <p:cNvSpPr>
            <a:spLocks noGrp="1"/>
          </p:cNvSpPr>
          <p:nvPr>
            <p:ph type="title"/>
          </p:nvPr>
        </p:nvSpPr>
        <p:spPr/>
        <p:txBody>
          <a:bodyPr/>
          <a:lstStyle/>
          <a:p>
            <a:r>
              <a:rPr lang="en-GB"/>
              <a:t>Black Box Testing</a:t>
            </a:r>
          </a:p>
        </p:txBody>
      </p:sp>
      <p:sp>
        <p:nvSpPr>
          <p:cNvPr id="3" name="Content Placeholder 2">
            <a:extLst>
              <a:ext uri="{FF2B5EF4-FFF2-40B4-BE49-F238E27FC236}">
                <a16:creationId xmlns:a16="http://schemas.microsoft.com/office/drawing/2014/main" id="{83E1B4B2-C0AA-419D-9081-F1ECAB28F078}"/>
              </a:ext>
            </a:extLst>
          </p:cNvPr>
          <p:cNvSpPr>
            <a:spLocks noGrp="1"/>
          </p:cNvSpPr>
          <p:nvPr>
            <p:ph idx="1"/>
          </p:nvPr>
        </p:nvSpPr>
        <p:spPr/>
        <p:txBody>
          <a:bodyPr/>
          <a:lstStyle/>
          <a:p>
            <a:pPr marL="457200" indent="-457200">
              <a:buFont typeface="Arial" panose="020B0604020202020204" pitchFamily="34" charset="0"/>
              <a:buChar char="•"/>
            </a:pPr>
            <a:r>
              <a:rPr lang="en-GB"/>
              <a:t>Checks that the correct output is produced for any input (valid or invalid)</a:t>
            </a:r>
          </a:p>
          <a:p>
            <a:pPr marL="457200" indent="-457200">
              <a:buFont typeface="Arial" panose="020B0604020202020204" pitchFamily="34" charset="0"/>
              <a:buChar char="•"/>
            </a:pPr>
            <a:r>
              <a:rPr lang="en-GB"/>
              <a:t>Tests are based on the requirements documentation and not on the code itself.</a:t>
            </a:r>
          </a:p>
          <a:p>
            <a:pPr marL="457200" indent="-457200">
              <a:buFont typeface="Arial" panose="020B0604020202020204" pitchFamily="34" charset="0"/>
              <a:buChar char="•"/>
            </a:pPr>
            <a:r>
              <a:rPr lang="en-GB"/>
              <a:t>No understanding of the code (not looking at the code). </a:t>
            </a:r>
          </a:p>
          <a:p>
            <a:pPr marL="457200" indent="-457200">
              <a:buFont typeface="Arial" panose="020B0604020202020204" pitchFamily="34" charset="0"/>
              <a:buChar char="•"/>
            </a:pPr>
            <a:r>
              <a:rPr lang="en-GB"/>
              <a:t>Not concerned with quality of algorithms</a:t>
            </a:r>
          </a:p>
          <a:p>
            <a:endParaRPr lang="en-GB"/>
          </a:p>
          <a:p>
            <a:endParaRPr lang="en-GB"/>
          </a:p>
          <a:p>
            <a:r>
              <a:rPr lang="en-GB"/>
              <a:t>	</a:t>
            </a:r>
          </a:p>
          <a:p>
            <a:endParaRPr lang="en-GB"/>
          </a:p>
        </p:txBody>
      </p:sp>
    </p:spTree>
    <p:extLst>
      <p:ext uri="{BB962C8B-B14F-4D97-AF65-F5344CB8AC3E}">
        <p14:creationId xmlns:p14="http://schemas.microsoft.com/office/powerpoint/2010/main" val="979589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9181-E116-45DE-9C27-353B37F3876E}"/>
              </a:ext>
            </a:extLst>
          </p:cNvPr>
          <p:cNvSpPr>
            <a:spLocks noGrp="1"/>
          </p:cNvSpPr>
          <p:nvPr>
            <p:ph type="title"/>
          </p:nvPr>
        </p:nvSpPr>
        <p:spPr/>
        <p:txBody>
          <a:bodyPr/>
          <a:lstStyle/>
          <a:p>
            <a:r>
              <a:rPr lang="en-GB"/>
              <a:t>Alpha Testing</a:t>
            </a:r>
          </a:p>
        </p:txBody>
      </p:sp>
      <p:sp>
        <p:nvSpPr>
          <p:cNvPr id="3" name="Content Placeholder 2">
            <a:extLst>
              <a:ext uri="{FF2B5EF4-FFF2-40B4-BE49-F238E27FC236}">
                <a16:creationId xmlns:a16="http://schemas.microsoft.com/office/drawing/2014/main" id="{F0F607C9-2BA5-4B01-89D1-FD0795CFADC6}"/>
              </a:ext>
            </a:extLst>
          </p:cNvPr>
          <p:cNvSpPr>
            <a:spLocks noGrp="1"/>
          </p:cNvSpPr>
          <p:nvPr>
            <p:ph idx="1"/>
          </p:nvPr>
        </p:nvSpPr>
        <p:spPr/>
        <p:txBody>
          <a:bodyPr/>
          <a:lstStyle/>
          <a:p>
            <a:pPr marL="457200" indent="-457200">
              <a:buFont typeface="Arial" panose="020B0604020202020204" pitchFamily="34" charset="0"/>
              <a:buChar char="•"/>
            </a:pPr>
            <a:r>
              <a:rPr lang="en-GB"/>
              <a:t>Testing is performed with a restricted audience of testers, within the software company, who provide feedback to the developers</a:t>
            </a:r>
          </a:p>
          <a:p>
            <a:pPr marL="457200" indent="-457200">
              <a:buFont typeface="Arial" panose="020B0604020202020204" pitchFamily="34" charset="0"/>
              <a:buChar char="•"/>
            </a:pPr>
            <a:r>
              <a:rPr lang="en-GB"/>
              <a:t>Carried out as the program is developed </a:t>
            </a:r>
          </a:p>
          <a:p>
            <a:pPr marL="457200" indent="-457200">
              <a:buFont typeface="Arial" panose="020B0604020202020204" pitchFamily="34" charset="0"/>
              <a:buChar char="•"/>
            </a:pPr>
            <a:r>
              <a:rPr lang="en-GB"/>
              <a:t>Aim is to find bugs </a:t>
            </a:r>
          </a:p>
          <a:p>
            <a:pPr marL="457200" indent="-457200">
              <a:buFont typeface="Arial" panose="020B0604020202020204" pitchFamily="34" charset="0"/>
              <a:buChar char="•"/>
            </a:pPr>
            <a:r>
              <a:rPr lang="en-GB"/>
              <a:t>The software version maybe incomplete or have (known) faults</a:t>
            </a:r>
          </a:p>
          <a:p>
            <a:pPr marL="457200" indent="-457200">
              <a:buFont typeface="Arial" panose="020B0604020202020204" pitchFamily="34" charset="0"/>
              <a:buChar char="•"/>
            </a:pPr>
            <a:endParaRPr lang="en-GB"/>
          </a:p>
          <a:p>
            <a:endParaRPr lang="en-GB"/>
          </a:p>
          <a:p>
            <a:endParaRPr lang="en-GB"/>
          </a:p>
        </p:txBody>
      </p:sp>
      <p:pic>
        <p:nvPicPr>
          <p:cNvPr id="5" name="Picture 4">
            <a:extLst>
              <a:ext uri="{FF2B5EF4-FFF2-40B4-BE49-F238E27FC236}">
                <a16:creationId xmlns:a16="http://schemas.microsoft.com/office/drawing/2014/main" id="{05839A46-486A-4834-9C20-32AFF315B16A}"/>
              </a:ext>
            </a:extLst>
          </p:cNvPr>
          <p:cNvPicPr>
            <a:picLocks noChangeAspect="1"/>
          </p:cNvPicPr>
          <p:nvPr/>
        </p:nvPicPr>
        <p:blipFill>
          <a:blip r:embed="rId2"/>
          <a:stretch>
            <a:fillRect/>
          </a:stretch>
        </p:blipFill>
        <p:spPr>
          <a:xfrm>
            <a:off x="6156176" y="4198111"/>
            <a:ext cx="2977931" cy="2624350"/>
          </a:xfrm>
          <a:prstGeom prst="rect">
            <a:avLst/>
          </a:prstGeom>
        </p:spPr>
      </p:pic>
    </p:spTree>
    <p:extLst>
      <p:ext uri="{BB962C8B-B14F-4D97-AF65-F5344CB8AC3E}">
        <p14:creationId xmlns:p14="http://schemas.microsoft.com/office/powerpoint/2010/main" val="203350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9B4C-9597-4ED8-B0D9-E2354971AD13}"/>
              </a:ext>
            </a:extLst>
          </p:cNvPr>
          <p:cNvSpPr>
            <a:spLocks noGrp="1"/>
          </p:cNvSpPr>
          <p:nvPr>
            <p:ph type="title"/>
          </p:nvPr>
        </p:nvSpPr>
        <p:spPr/>
        <p:txBody>
          <a:bodyPr/>
          <a:lstStyle/>
          <a:p>
            <a:r>
              <a:rPr lang="en-GB"/>
              <a:t>Beta Testing</a:t>
            </a:r>
          </a:p>
        </p:txBody>
      </p:sp>
      <p:sp>
        <p:nvSpPr>
          <p:cNvPr id="3" name="Content Placeholder 2">
            <a:extLst>
              <a:ext uri="{FF2B5EF4-FFF2-40B4-BE49-F238E27FC236}">
                <a16:creationId xmlns:a16="http://schemas.microsoft.com/office/drawing/2014/main" id="{5AE42460-834C-4F2F-A3EB-A74C762F2504}"/>
              </a:ext>
            </a:extLst>
          </p:cNvPr>
          <p:cNvSpPr>
            <a:spLocks noGrp="1"/>
          </p:cNvSpPr>
          <p:nvPr>
            <p:ph idx="1"/>
          </p:nvPr>
        </p:nvSpPr>
        <p:spPr/>
        <p:txBody>
          <a:bodyPr/>
          <a:lstStyle/>
          <a:p>
            <a:r>
              <a:rPr lang="en-GB"/>
              <a:t>Beta testing is the second stage of acceptance testing when external user-testers are used to spot flaws or issues with the software.</a:t>
            </a:r>
          </a:p>
          <a:p>
            <a:r>
              <a:rPr lang="en-GB">
                <a:latin typeface="Calibri"/>
                <a:cs typeface="Calibri"/>
              </a:rPr>
              <a:t>Beta testing is carried out when the code is </a:t>
            </a:r>
            <a:r>
              <a:rPr lang="en-GB" i="1">
                <a:latin typeface="Calibri"/>
                <a:cs typeface="Calibri"/>
              </a:rPr>
              <a:t>nearly </a:t>
            </a:r>
            <a:r>
              <a:rPr lang="en-GB">
                <a:latin typeface="Calibri"/>
                <a:cs typeface="Calibri"/>
              </a:rPr>
              <a:t>ready by an invited group of external testers who provide feedback. </a:t>
            </a:r>
            <a:endParaRPr lang="en-GB">
              <a:cs typeface="Calibri"/>
            </a:endParaRPr>
          </a:p>
          <a:p>
            <a:r>
              <a:rPr lang="en-GB"/>
              <a:t>Beta testing is intended to represent the experience of a normal user and expose any faults or issues with the application.</a:t>
            </a:r>
          </a:p>
          <a:p>
            <a:r>
              <a:rPr lang="en-GB"/>
              <a:t>A Beta tester would use the software in every way they can think, to see if any bugs crop up. </a:t>
            </a:r>
          </a:p>
        </p:txBody>
      </p:sp>
      <p:pic>
        <p:nvPicPr>
          <p:cNvPr id="6146" name="Picture 2" descr="Image result for beta testing">
            <a:extLst>
              <a:ext uri="{FF2B5EF4-FFF2-40B4-BE49-F238E27FC236}">
                <a16:creationId xmlns:a16="http://schemas.microsoft.com/office/drawing/2014/main" id="{4A56E0FF-E675-432B-B2D2-CF495EEA2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6138" y="5805264"/>
            <a:ext cx="1195749" cy="105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97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899B-E737-4269-A796-C4B68BDB07B8}"/>
              </a:ext>
            </a:extLst>
          </p:cNvPr>
          <p:cNvSpPr>
            <a:spLocks noGrp="1"/>
          </p:cNvSpPr>
          <p:nvPr>
            <p:ph type="title"/>
          </p:nvPr>
        </p:nvSpPr>
        <p:spPr/>
        <p:txBody>
          <a:bodyPr/>
          <a:lstStyle/>
          <a:p>
            <a:r>
              <a:rPr lang="en-GB"/>
              <a:t>Acceptance Testing</a:t>
            </a:r>
          </a:p>
        </p:txBody>
      </p:sp>
      <p:sp>
        <p:nvSpPr>
          <p:cNvPr id="3" name="Content Placeholder 2">
            <a:extLst>
              <a:ext uri="{FF2B5EF4-FFF2-40B4-BE49-F238E27FC236}">
                <a16:creationId xmlns:a16="http://schemas.microsoft.com/office/drawing/2014/main" id="{E758C1F4-0EFC-46D7-8508-A85D2A5358C2}"/>
              </a:ext>
            </a:extLst>
          </p:cNvPr>
          <p:cNvSpPr>
            <a:spLocks noGrp="1"/>
          </p:cNvSpPr>
          <p:nvPr>
            <p:ph idx="1"/>
          </p:nvPr>
        </p:nvSpPr>
        <p:spPr/>
        <p:txBody>
          <a:bodyPr/>
          <a:lstStyle/>
          <a:p>
            <a:pPr marL="457200" indent="-457200">
              <a:buFont typeface="Arial" panose="020B0604020202020204" pitchFamily="34" charset="0"/>
              <a:buChar char="•"/>
            </a:pPr>
            <a:r>
              <a:rPr lang="en-GB"/>
              <a:t>The application is complete </a:t>
            </a:r>
          </a:p>
          <a:p>
            <a:pPr marL="457200" indent="-457200">
              <a:buFont typeface="Arial" panose="020B0604020202020204" pitchFamily="34" charset="0"/>
              <a:buChar char="•"/>
            </a:pPr>
            <a:r>
              <a:rPr lang="en-GB"/>
              <a:t>The company demonstrates it to the users to see it working </a:t>
            </a:r>
          </a:p>
          <a:p>
            <a:pPr marL="457200" indent="-457200">
              <a:buFont typeface="Arial" panose="020B0604020202020204" pitchFamily="34" charset="0"/>
              <a:buChar char="•"/>
            </a:pPr>
            <a:r>
              <a:rPr lang="en-GB"/>
              <a:t>The aim is to show that all the requirements have been met. </a:t>
            </a:r>
          </a:p>
          <a:p>
            <a:r>
              <a:rPr lang="en-GB"/>
              <a:t>	</a:t>
            </a:r>
          </a:p>
          <a:p>
            <a:endParaRPr lang="en-GB"/>
          </a:p>
        </p:txBody>
      </p:sp>
      <p:pic>
        <p:nvPicPr>
          <p:cNvPr id="4" name="Picture 2" descr="http://qatestlab.com/assets/software-testing-company-527.png">
            <a:extLst>
              <a:ext uri="{FF2B5EF4-FFF2-40B4-BE49-F238E27FC236}">
                <a16:creationId xmlns:a16="http://schemas.microsoft.com/office/drawing/2014/main" id="{CA2CF2C4-025E-4DDF-9960-0362EB606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539184"/>
            <a:ext cx="3128412" cy="229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96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2211-41C9-4DDA-A26D-B56E0960AA97}"/>
              </a:ext>
            </a:extLst>
          </p:cNvPr>
          <p:cNvSpPr>
            <a:spLocks noGrp="1"/>
          </p:cNvSpPr>
          <p:nvPr>
            <p:ph type="title"/>
          </p:nvPr>
        </p:nvSpPr>
        <p:spPr/>
        <p:txBody>
          <a:bodyPr/>
          <a:lstStyle/>
          <a:p>
            <a:r>
              <a:rPr lang="en-GB"/>
              <a:t>Testing</a:t>
            </a:r>
          </a:p>
        </p:txBody>
      </p:sp>
      <p:sp>
        <p:nvSpPr>
          <p:cNvPr id="3" name="Content Placeholder 2">
            <a:extLst>
              <a:ext uri="{FF2B5EF4-FFF2-40B4-BE49-F238E27FC236}">
                <a16:creationId xmlns:a16="http://schemas.microsoft.com/office/drawing/2014/main" id="{99C8319B-EDCB-41CB-AC81-0060AF0E66C4}"/>
              </a:ext>
            </a:extLst>
          </p:cNvPr>
          <p:cNvSpPr>
            <a:spLocks noGrp="1"/>
          </p:cNvSpPr>
          <p:nvPr>
            <p:ph idx="1"/>
          </p:nvPr>
        </p:nvSpPr>
        <p:spPr/>
        <p:txBody>
          <a:bodyPr/>
          <a:lstStyle/>
          <a:p>
            <a:r>
              <a:rPr lang="en-GB"/>
              <a:t>Testing is an essential part of software development.</a:t>
            </a:r>
          </a:p>
          <a:p>
            <a:r>
              <a:rPr lang="en-GB"/>
              <a:t>It ensures that the program:</a:t>
            </a:r>
          </a:p>
          <a:p>
            <a:pPr marL="457200" indent="-457200">
              <a:buFont typeface="Arial" panose="020B0604020202020204" pitchFamily="34" charset="0"/>
              <a:buChar char="•"/>
            </a:pPr>
            <a:r>
              <a:rPr lang="en-GB"/>
              <a:t>Works correctly without error</a:t>
            </a:r>
          </a:p>
          <a:p>
            <a:pPr marL="457200" indent="-457200">
              <a:buFont typeface="Arial" panose="020B0604020202020204" pitchFamily="34" charset="0"/>
              <a:buChar char="•"/>
            </a:pPr>
            <a:r>
              <a:rPr lang="en-GB"/>
              <a:t>Meets the needs of the user</a:t>
            </a:r>
          </a:p>
          <a:p>
            <a:r>
              <a:rPr lang="en-GB"/>
              <a:t>Testing needs to be planned ahead of actually writing the code. </a:t>
            </a:r>
          </a:p>
          <a:p>
            <a:r>
              <a:rPr lang="en-GB"/>
              <a:t>It also needs to be approached in a disciplined way.</a:t>
            </a:r>
          </a:p>
        </p:txBody>
      </p:sp>
      <p:pic>
        <p:nvPicPr>
          <p:cNvPr id="5" name="Picture 4">
            <a:extLst>
              <a:ext uri="{FF2B5EF4-FFF2-40B4-BE49-F238E27FC236}">
                <a16:creationId xmlns:a16="http://schemas.microsoft.com/office/drawing/2014/main" id="{362F8E4B-07DA-4974-BBF6-D558792FA81A}"/>
              </a:ext>
            </a:extLst>
          </p:cNvPr>
          <p:cNvPicPr>
            <a:picLocks noChangeAspect="1"/>
          </p:cNvPicPr>
          <p:nvPr/>
        </p:nvPicPr>
        <p:blipFill>
          <a:blip r:embed="rId2"/>
          <a:stretch>
            <a:fillRect/>
          </a:stretch>
        </p:blipFill>
        <p:spPr>
          <a:xfrm>
            <a:off x="6062103" y="4811140"/>
            <a:ext cx="3059832" cy="2046860"/>
          </a:xfrm>
          <a:prstGeom prst="rect">
            <a:avLst/>
          </a:prstGeom>
        </p:spPr>
      </p:pic>
    </p:spTree>
    <p:extLst>
      <p:ext uri="{BB962C8B-B14F-4D97-AF65-F5344CB8AC3E}">
        <p14:creationId xmlns:p14="http://schemas.microsoft.com/office/powerpoint/2010/main" val="211592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91FF04-16BA-47E8-B3A6-85B425E060DA}"/>
              </a:ext>
            </a:extLst>
          </p:cNvPr>
          <p:cNvPicPr>
            <a:picLocks noChangeAspect="1"/>
          </p:cNvPicPr>
          <p:nvPr/>
        </p:nvPicPr>
        <p:blipFill>
          <a:blip r:embed="rId2"/>
          <a:stretch>
            <a:fillRect/>
          </a:stretch>
        </p:blipFill>
        <p:spPr>
          <a:xfrm>
            <a:off x="6296025" y="5248275"/>
            <a:ext cx="2847975" cy="1609725"/>
          </a:xfrm>
          <a:prstGeom prst="rect">
            <a:avLst/>
          </a:prstGeom>
        </p:spPr>
      </p:pic>
      <p:sp>
        <p:nvSpPr>
          <p:cNvPr id="2" name="Title 1">
            <a:extLst>
              <a:ext uri="{FF2B5EF4-FFF2-40B4-BE49-F238E27FC236}">
                <a16:creationId xmlns:a16="http://schemas.microsoft.com/office/drawing/2014/main" id="{3B3F2211-41C9-4DDA-A26D-B56E0960AA97}"/>
              </a:ext>
            </a:extLst>
          </p:cNvPr>
          <p:cNvSpPr>
            <a:spLocks noGrp="1"/>
          </p:cNvSpPr>
          <p:nvPr>
            <p:ph type="title"/>
          </p:nvPr>
        </p:nvSpPr>
        <p:spPr/>
        <p:txBody>
          <a:bodyPr/>
          <a:lstStyle/>
          <a:p>
            <a:r>
              <a:rPr lang="en-GB"/>
              <a:t>Testing</a:t>
            </a:r>
          </a:p>
        </p:txBody>
      </p:sp>
      <p:sp>
        <p:nvSpPr>
          <p:cNvPr id="3" name="Content Placeholder 2">
            <a:extLst>
              <a:ext uri="{FF2B5EF4-FFF2-40B4-BE49-F238E27FC236}">
                <a16:creationId xmlns:a16="http://schemas.microsoft.com/office/drawing/2014/main" id="{99C8319B-EDCB-41CB-AC81-0060AF0E66C4}"/>
              </a:ext>
            </a:extLst>
          </p:cNvPr>
          <p:cNvSpPr>
            <a:spLocks noGrp="1"/>
          </p:cNvSpPr>
          <p:nvPr>
            <p:ph idx="1"/>
          </p:nvPr>
        </p:nvSpPr>
        <p:spPr/>
        <p:txBody>
          <a:bodyPr/>
          <a:lstStyle/>
          <a:p>
            <a:r>
              <a:rPr lang="en-GB">
                <a:latin typeface="Calibri"/>
                <a:cs typeface="Calibri"/>
              </a:rPr>
              <a:t>For personal projects, coders tend to just have an idea in their head of what the program needs to do when they start to write it. </a:t>
            </a:r>
            <a:endParaRPr lang="en-GB"/>
          </a:p>
          <a:p>
            <a:r>
              <a:rPr lang="en-GB">
                <a:latin typeface="Calibri"/>
                <a:cs typeface="Calibri"/>
              </a:rPr>
              <a:t>During development, they test small segments of code to make sure they're working correctly.</a:t>
            </a:r>
          </a:p>
          <a:p>
            <a:r>
              <a:rPr lang="en-GB"/>
              <a:t>This is fine for small, personal programs that have a specific purpose. </a:t>
            </a:r>
          </a:p>
          <a:p>
            <a:r>
              <a:rPr lang="en-GB"/>
              <a:t>But for larger, professional-level projects there needs to be a test plan in place that is based on what the end-user needs.</a:t>
            </a:r>
          </a:p>
        </p:txBody>
      </p:sp>
    </p:spTree>
    <p:extLst>
      <p:ext uri="{BB962C8B-B14F-4D97-AF65-F5344CB8AC3E}">
        <p14:creationId xmlns:p14="http://schemas.microsoft.com/office/powerpoint/2010/main" val="194075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91FF04-16BA-47E8-B3A6-85B425E060DA}"/>
              </a:ext>
            </a:extLst>
          </p:cNvPr>
          <p:cNvPicPr>
            <a:picLocks noChangeAspect="1"/>
          </p:cNvPicPr>
          <p:nvPr/>
        </p:nvPicPr>
        <p:blipFill>
          <a:blip r:embed="rId2"/>
          <a:stretch>
            <a:fillRect/>
          </a:stretch>
        </p:blipFill>
        <p:spPr>
          <a:xfrm>
            <a:off x="6296025" y="5248275"/>
            <a:ext cx="2847975" cy="1609725"/>
          </a:xfrm>
          <a:prstGeom prst="rect">
            <a:avLst/>
          </a:prstGeom>
        </p:spPr>
      </p:pic>
      <p:sp>
        <p:nvSpPr>
          <p:cNvPr id="2" name="Title 1">
            <a:extLst>
              <a:ext uri="{FF2B5EF4-FFF2-40B4-BE49-F238E27FC236}">
                <a16:creationId xmlns:a16="http://schemas.microsoft.com/office/drawing/2014/main" id="{3B3F2211-41C9-4DDA-A26D-B56E0960AA97}"/>
              </a:ext>
            </a:extLst>
          </p:cNvPr>
          <p:cNvSpPr>
            <a:spLocks noGrp="1"/>
          </p:cNvSpPr>
          <p:nvPr>
            <p:ph type="title"/>
          </p:nvPr>
        </p:nvSpPr>
        <p:spPr/>
        <p:txBody>
          <a:bodyPr/>
          <a:lstStyle/>
          <a:p>
            <a:r>
              <a:rPr lang="en-GB"/>
              <a:t>Test Plan</a:t>
            </a:r>
          </a:p>
        </p:txBody>
      </p:sp>
      <p:sp>
        <p:nvSpPr>
          <p:cNvPr id="3" name="Content Placeholder 2">
            <a:extLst>
              <a:ext uri="{FF2B5EF4-FFF2-40B4-BE49-F238E27FC236}">
                <a16:creationId xmlns:a16="http://schemas.microsoft.com/office/drawing/2014/main" id="{99C8319B-EDCB-41CB-AC81-0060AF0E66C4}"/>
              </a:ext>
            </a:extLst>
          </p:cNvPr>
          <p:cNvSpPr>
            <a:spLocks noGrp="1"/>
          </p:cNvSpPr>
          <p:nvPr>
            <p:ph idx="1"/>
          </p:nvPr>
        </p:nvSpPr>
        <p:spPr/>
        <p:txBody>
          <a:bodyPr/>
          <a:lstStyle/>
          <a:p>
            <a:r>
              <a:rPr lang="en-GB"/>
              <a:t>First of all, there needs to be an understanding of what the user wants from the system. </a:t>
            </a:r>
          </a:p>
          <a:p>
            <a:r>
              <a:rPr lang="en-GB"/>
              <a:t>This is initially defined in the project specification and agreed with the user. </a:t>
            </a:r>
          </a:p>
          <a:p>
            <a:r>
              <a:rPr lang="en-GB"/>
              <a:t>Once the project outcomes have been clearly defined, the test plan can be written.</a:t>
            </a:r>
          </a:p>
          <a:p>
            <a:r>
              <a:rPr lang="en-GB"/>
              <a:t>A test plan is a formal document which details the tests to be performed on the software. </a:t>
            </a:r>
          </a:p>
          <a:p>
            <a:endParaRPr lang="en-GB"/>
          </a:p>
        </p:txBody>
      </p:sp>
    </p:spTree>
    <p:extLst>
      <p:ext uri="{BB962C8B-B14F-4D97-AF65-F5344CB8AC3E}">
        <p14:creationId xmlns:p14="http://schemas.microsoft.com/office/powerpoint/2010/main" val="269967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91FF04-16BA-47E8-B3A6-85B425E060DA}"/>
              </a:ext>
            </a:extLst>
          </p:cNvPr>
          <p:cNvPicPr>
            <a:picLocks noChangeAspect="1"/>
          </p:cNvPicPr>
          <p:nvPr/>
        </p:nvPicPr>
        <p:blipFill>
          <a:blip r:embed="rId2"/>
          <a:stretch>
            <a:fillRect/>
          </a:stretch>
        </p:blipFill>
        <p:spPr>
          <a:xfrm>
            <a:off x="6296025" y="5248275"/>
            <a:ext cx="2847975" cy="1609725"/>
          </a:xfrm>
          <a:prstGeom prst="rect">
            <a:avLst/>
          </a:prstGeom>
        </p:spPr>
      </p:pic>
      <p:sp>
        <p:nvSpPr>
          <p:cNvPr id="2" name="Title 1">
            <a:extLst>
              <a:ext uri="{FF2B5EF4-FFF2-40B4-BE49-F238E27FC236}">
                <a16:creationId xmlns:a16="http://schemas.microsoft.com/office/drawing/2014/main" id="{3B3F2211-41C9-4DDA-A26D-B56E0960AA97}"/>
              </a:ext>
            </a:extLst>
          </p:cNvPr>
          <p:cNvSpPr>
            <a:spLocks noGrp="1"/>
          </p:cNvSpPr>
          <p:nvPr>
            <p:ph type="title"/>
          </p:nvPr>
        </p:nvSpPr>
        <p:spPr/>
        <p:txBody>
          <a:bodyPr/>
          <a:lstStyle/>
          <a:p>
            <a:r>
              <a:rPr lang="en-GB"/>
              <a:t>Test Plan</a:t>
            </a:r>
          </a:p>
        </p:txBody>
      </p:sp>
      <p:sp>
        <p:nvSpPr>
          <p:cNvPr id="3" name="Content Placeholder 2">
            <a:extLst>
              <a:ext uri="{FF2B5EF4-FFF2-40B4-BE49-F238E27FC236}">
                <a16:creationId xmlns:a16="http://schemas.microsoft.com/office/drawing/2014/main" id="{99C8319B-EDCB-41CB-AC81-0060AF0E66C4}"/>
              </a:ext>
            </a:extLst>
          </p:cNvPr>
          <p:cNvSpPr>
            <a:spLocks noGrp="1"/>
          </p:cNvSpPr>
          <p:nvPr>
            <p:ph idx="1"/>
          </p:nvPr>
        </p:nvSpPr>
        <p:spPr/>
        <p:txBody>
          <a:bodyPr/>
          <a:lstStyle/>
          <a:p>
            <a:r>
              <a:rPr lang="en-GB"/>
              <a:t>A test plan describes:</a:t>
            </a:r>
          </a:p>
          <a:p>
            <a:pPr marL="457200" indent="-457200">
              <a:buFont typeface="Arial" panose="020B0604020202020204" pitchFamily="34" charset="0"/>
              <a:buChar char="•"/>
            </a:pPr>
            <a:r>
              <a:rPr lang="en-GB"/>
              <a:t>The scope of the testing</a:t>
            </a:r>
          </a:p>
          <a:p>
            <a:pPr marL="457200" indent="-457200">
              <a:buFont typeface="Arial" panose="020B0604020202020204" pitchFamily="34" charset="0"/>
              <a:buChar char="•"/>
            </a:pPr>
            <a:r>
              <a:rPr lang="en-GB"/>
              <a:t>The tests to be performed</a:t>
            </a:r>
          </a:p>
          <a:p>
            <a:pPr marL="457200" indent="-457200">
              <a:buFont typeface="Arial" panose="020B0604020202020204" pitchFamily="34" charset="0"/>
              <a:buChar char="•"/>
            </a:pPr>
            <a:r>
              <a:rPr lang="en-GB"/>
              <a:t>The reason for each test</a:t>
            </a:r>
          </a:p>
          <a:p>
            <a:pPr marL="457200" indent="-457200">
              <a:buFont typeface="Arial" panose="020B0604020202020204" pitchFamily="34" charset="0"/>
              <a:buChar char="•"/>
            </a:pPr>
            <a:r>
              <a:rPr lang="en-GB"/>
              <a:t>The data to be used in tests</a:t>
            </a:r>
          </a:p>
          <a:p>
            <a:pPr marL="457200" indent="-457200">
              <a:buFont typeface="Arial" panose="020B0604020202020204" pitchFamily="34" charset="0"/>
              <a:buChar char="•"/>
            </a:pPr>
            <a:r>
              <a:rPr lang="en-GB"/>
              <a:t>The expected outcome of each test</a:t>
            </a:r>
          </a:p>
          <a:p>
            <a:r>
              <a:rPr lang="en-GB"/>
              <a:t>Once the test has been conducted, the actual result from the test, along with evidence (e.g. screenshots) is added to the plan.</a:t>
            </a:r>
          </a:p>
        </p:txBody>
      </p:sp>
    </p:spTree>
    <p:extLst>
      <p:ext uri="{BB962C8B-B14F-4D97-AF65-F5344CB8AC3E}">
        <p14:creationId xmlns:p14="http://schemas.microsoft.com/office/powerpoint/2010/main" val="127281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73BD-3489-4E27-BFAC-A059459A69B1}"/>
              </a:ext>
            </a:extLst>
          </p:cNvPr>
          <p:cNvSpPr>
            <a:spLocks noGrp="1"/>
          </p:cNvSpPr>
          <p:nvPr>
            <p:ph type="title"/>
          </p:nvPr>
        </p:nvSpPr>
        <p:spPr/>
        <p:txBody>
          <a:bodyPr/>
          <a:lstStyle/>
          <a:p>
            <a:r>
              <a:rPr lang="en-GB"/>
              <a:t>Test Data</a:t>
            </a:r>
          </a:p>
        </p:txBody>
      </p:sp>
      <p:sp>
        <p:nvSpPr>
          <p:cNvPr id="3" name="Content Placeholder 2">
            <a:extLst>
              <a:ext uri="{FF2B5EF4-FFF2-40B4-BE49-F238E27FC236}">
                <a16:creationId xmlns:a16="http://schemas.microsoft.com/office/drawing/2014/main" id="{A372B5D2-AD9B-4640-BCA8-D42F27A5BAE6}"/>
              </a:ext>
            </a:extLst>
          </p:cNvPr>
          <p:cNvSpPr>
            <a:spLocks noGrp="1"/>
          </p:cNvSpPr>
          <p:nvPr>
            <p:ph idx="1"/>
          </p:nvPr>
        </p:nvSpPr>
        <p:spPr/>
        <p:txBody>
          <a:bodyPr/>
          <a:lstStyle/>
          <a:p>
            <a:r>
              <a:rPr lang="en-GB"/>
              <a:t>Whilst writing the test plan, the 'test data' that is going to be used for each test, must be identified.</a:t>
            </a:r>
          </a:p>
          <a:p>
            <a:r>
              <a:rPr lang="en-GB"/>
              <a:t>There are three types of test data :</a:t>
            </a:r>
          </a:p>
          <a:p>
            <a:br>
              <a:rPr lang="en-GB"/>
            </a:br>
            <a:endParaRPr lang="en-GB"/>
          </a:p>
        </p:txBody>
      </p:sp>
      <p:pic>
        <p:nvPicPr>
          <p:cNvPr id="4" name="Picture 3">
            <a:extLst>
              <a:ext uri="{FF2B5EF4-FFF2-40B4-BE49-F238E27FC236}">
                <a16:creationId xmlns:a16="http://schemas.microsoft.com/office/drawing/2014/main" id="{A5A9C75F-9C7B-4E1C-998E-08D67F15466A}"/>
              </a:ext>
            </a:extLst>
          </p:cNvPr>
          <p:cNvPicPr>
            <a:picLocks noChangeAspect="1"/>
          </p:cNvPicPr>
          <p:nvPr/>
        </p:nvPicPr>
        <p:blipFill>
          <a:blip r:embed="rId2"/>
          <a:stretch>
            <a:fillRect/>
          </a:stretch>
        </p:blipFill>
        <p:spPr>
          <a:xfrm>
            <a:off x="1136019" y="3131211"/>
            <a:ext cx="6871962" cy="2505050"/>
          </a:xfrm>
          <a:prstGeom prst="rect">
            <a:avLst/>
          </a:prstGeom>
        </p:spPr>
      </p:pic>
    </p:spTree>
    <p:extLst>
      <p:ext uri="{BB962C8B-B14F-4D97-AF65-F5344CB8AC3E}">
        <p14:creationId xmlns:p14="http://schemas.microsoft.com/office/powerpoint/2010/main" val="75188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B70C-5D42-4330-9ED7-4AB31FCF9598}"/>
              </a:ext>
            </a:extLst>
          </p:cNvPr>
          <p:cNvSpPr>
            <a:spLocks noGrp="1"/>
          </p:cNvSpPr>
          <p:nvPr>
            <p:ph type="title"/>
          </p:nvPr>
        </p:nvSpPr>
        <p:spPr/>
        <p:txBody>
          <a:bodyPr/>
          <a:lstStyle/>
          <a:p>
            <a:r>
              <a:rPr lang="en-GB"/>
              <a:t>Normal Data</a:t>
            </a:r>
          </a:p>
        </p:txBody>
      </p:sp>
      <p:sp>
        <p:nvSpPr>
          <p:cNvPr id="3" name="Content Placeholder 2">
            <a:extLst>
              <a:ext uri="{FF2B5EF4-FFF2-40B4-BE49-F238E27FC236}">
                <a16:creationId xmlns:a16="http://schemas.microsoft.com/office/drawing/2014/main" id="{C5AF4179-EEF6-4BC7-8B4E-6DD2D691F702}"/>
              </a:ext>
            </a:extLst>
          </p:cNvPr>
          <p:cNvSpPr>
            <a:spLocks noGrp="1"/>
          </p:cNvSpPr>
          <p:nvPr>
            <p:ph idx="1"/>
          </p:nvPr>
        </p:nvSpPr>
        <p:spPr/>
        <p:txBody>
          <a:bodyPr/>
          <a:lstStyle/>
          <a:p>
            <a:r>
              <a:rPr lang="en-GB"/>
              <a:t>This is the data that is </a:t>
            </a:r>
            <a:r>
              <a:rPr lang="en-GB" i="1"/>
              <a:t>expected</a:t>
            </a:r>
            <a:r>
              <a:rPr lang="en-GB"/>
              <a:t> to be entered into the application.</a:t>
            </a:r>
          </a:p>
          <a:p>
            <a:r>
              <a:rPr lang="en-GB">
                <a:latin typeface="Calibri"/>
                <a:cs typeface="Calibri"/>
              </a:rPr>
              <a:t>E.g. An input form asking for a username. </a:t>
            </a:r>
            <a:endParaRPr lang="en-GB">
              <a:cs typeface="Calibri"/>
            </a:endParaRPr>
          </a:p>
          <a:p>
            <a:r>
              <a:rPr lang="en-GB"/>
              <a:t>It is </a:t>
            </a:r>
            <a:r>
              <a:rPr lang="en-GB" i="1"/>
              <a:t>expected</a:t>
            </a:r>
            <a:r>
              <a:rPr lang="en-GB"/>
              <a:t> that the user will type in some letters and numbers for this, so normal use data will consist of usernames made of different combinations of letters and numbers.</a:t>
            </a:r>
          </a:p>
          <a:p>
            <a:r>
              <a:rPr lang="en-GB"/>
              <a:t>The program needs to run without any errors when presented with this kind of data.</a:t>
            </a:r>
          </a:p>
          <a:p>
            <a:endParaRPr lang="en-GB"/>
          </a:p>
        </p:txBody>
      </p:sp>
    </p:spTree>
    <p:extLst>
      <p:ext uri="{BB962C8B-B14F-4D97-AF65-F5344CB8AC3E}">
        <p14:creationId xmlns:p14="http://schemas.microsoft.com/office/powerpoint/2010/main" val="701409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FD12-85F9-4316-ADD3-F9F8A65AD94C}"/>
              </a:ext>
            </a:extLst>
          </p:cNvPr>
          <p:cNvSpPr>
            <a:spLocks noGrp="1"/>
          </p:cNvSpPr>
          <p:nvPr>
            <p:ph type="title"/>
          </p:nvPr>
        </p:nvSpPr>
        <p:spPr/>
        <p:txBody>
          <a:bodyPr/>
          <a:lstStyle/>
          <a:p>
            <a:r>
              <a:rPr lang="en-GB"/>
              <a:t> Borderline / Extreme data</a:t>
            </a:r>
          </a:p>
        </p:txBody>
      </p:sp>
      <p:sp>
        <p:nvSpPr>
          <p:cNvPr id="3" name="Content Placeholder 2">
            <a:extLst>
              <a:ext uri="{FF2B5EF4-FFF2-40B4-BE49-F238E27FC236}">
                <a16:creationId xmlns:a16="http://schemas.microsoft.com/office/drawing/2014/main" id="{BF746208-9A74-4645-BF01-89C07786A896}"/>
              </a:ext>
            </a:extLst>
          </p:cNvPr>
          <p:cNvSpPr>
            <a:spLocks noGrp="1"/>
          </p:cNvSpPr>
          <p:nvPr>
            <p:ph idx="1"/>
          </p:nvPr>
        </p:nvSpPr>
        <p:spPr/>
        <p:txBody>
          <a:bodyPr/>
          <a:lstStyle/>
          <a:p>
            <a:r>
              <a:rPr lang="en-GB"/>
              <a:t>This is testing the very boundary of acceptable data.</a:t>
            </a:r>
          </a:p>
          <a:p>
            <a:r>
              <a:rPr lang="en-GB">
                <a:latin typeface="Calibri"/>
                <a:cs typeface="Calibri"/>
              </a:rPr>
              <a:t>Borderline data is still acceptable and it will be processed in the same way as normal data.</a:t>
            </a:r>
          </a:p>
          <a:p>
            <a:r>
              <a:rPr lang="en-GB">
                <a:latin typeface="Calibri"/>
                <a:cs typeface="Calibri"/>
              </a:rPr>
              <a:t>E.g. The user is asked to enter a username with between 1 and 10 characters. </a:t>
            </a:r>
            <a:endParaRPr lang="en-GB">
              <a:cs typeface="Calibri"/>
            </a:endParaRPr>
          </a:p>
          <a:p>
            <a:r>
              <a:rPr lang="en-GB"/>
              <a:t>The borderline test data would be a username with 1 character and a username with 10 characters.</a:t>
            </a:r>
          </a:p>
          <a:p>
            <a:r>
              <a:rPr lang="en-GB"/>
              <a:t>Borderline data is excellent for testing the hard limits written into the software and that the application still runs properly when handling it.</a:t>
            </a:r>
          </a:p>
          <a:p>
            <a:endParaRPr lang="en-GB"/>
          </a:p>
        </p:txBody>
      </p:sp>
    </p:spTree>
    <p:extLst>
      <p:ext uri="{BB962C8B-B14F-4D97-AF65-F5344CB8AC3E}">
        <p14:creationId xmlns:p14="http://schemas.microsoft.com/office/powerpoint/2010/main" val="195508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5844-56EA-41A9-B43B-3EA4AB7B2A83}"/>
              </a:ext>
            </a:extLst>
          </p:cNvPr>
          <p:cNvSpPr>
            <a:spLocks noGrp="1"/>
          </p:cNvSpPr>
          <p:nvPr>
            <p:ph type="title"/>
          </p:nvPr>
        </p:nvSpPr>
        <p:spPr/>
        <p:txBody>
          <a:bodyPr/>
          <a:lstStyle/>
          <a:p>
            <a:r>
              <a:rPr lang="en-GB"/>
              <a:t>Invalid Data</a:t>
            </a:r>
          </a:p>
        </p:txBody>
      </p:sp>
      <p:sp>
        <p:nvSpPr>
          <p:cNvPr id="3" name="Content Placeholder 2">
            <a:extLst>
              <a:ext uri="{FF2B5EF4-FFF2-40B4-BE49-F238E27FC236}">
                <a16:creationId xmlns:a16="http://schemas.microsoft.com/office/drawing/2014/main" id="{FE53A440-E222-478D-8BEA-8A02A125C60A}"/>
              </a:ext>
            </a:extLst>
          </p:cNvPr>
          <p:cNvSpPr>
            <a:spLocks noGrp="1"/>
          </p:cNvSpPr>
          <p:nvPr>
            <p:ph idx="1"/>
          </p:nvPr>
        </p:nvSpPr>
        <p:spPr>
          <a:xfrm>
            <a:off x="457200" y="1052736"/>
            <a:ext cx="8229600" cy="5661248"/>
          </a:xfrm>
        </p:spPr>
        <p:txBody>
          <a:bodyPr/>
          <a:lstStyle/>
          <a:p>
            <a:r>
              <a:rPr lang="en-GB"/>
              <a:t>This is data that the program rejects as invalid. </a:t>
            </a:r>
          </a:p>
          <a:p>
            <a:r>
              <a:rPr lang="en-GB">
                <a:latin typeface="Calibri"/>
                <a:cs typeface="Calibri"/>
              </a:rPr>
              <a:t>That might be because it is the wrong data type, because it contains characters that are not allowed, or it may be that the value falls outside the accepted parameters of the program.</a:t>
            </a:r>
          </a:p>
          <a:p>
            <a:r>
              <a:rPr lang="en-GB">
                <a:latin typeface="Calibri"/>
                <a:cs typeface="Calibri"/>
              </a:rPr>
              <a:t>E.g. If the user is asked to enter a username with between 1 and 10 characters, invalid test data would be a blank username, or one with 13 characters, or one that doesn't use standard letters and numbers.</a:t>
            </a:r>
          </a:p>
          <a:p>
            <a:r>
              <a:rPr lang="en-GB">
                <a:latin typeface="Calibri"/>
                <a:cs typeface="Calibri"/>
              </a:rPr>
              <a:t>If invalid data is presented, then the application needs to handle it properly</a:t>
            </a:r>
            <a:r>
              <a:rPr lang="en-GB" b="1">
                <a:latin typeface="Calibri"/>
                <a:cs typeface="Calibri"/>
              </a:rPr>
              <a:t> i.e. not crash</a:t>
            </a:r>
            <a:r>
              <a:rPr lang="en-GB">
                <a:latin typeface="Calibri"/>
                <a:cs typeface="Calibri"/>
              </a:rPr>
              <a:t>. Usually the user is told that the data provided has been rejected.</a:t>
            </a:r>
          </a:p>
          <a:p>
            <a:endParaRPr lang="en-GB"/>
          </a:p>
        </p:txBody>
      </p:sp>
    </p:spTree>
    <p:extLst>
      <p:ext uri="{BB962C8B-B14F-4D97-AF65-F5344CB8AC3E}">
        <p14:creationId xmlns:p14="http://schemas.microsoft.com/office/powerpoint/2010/main" val="3710228888"/>
      </p:ext>
    </p:extLst>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8e63c9b3-bccb-449d-832c-1e56a1d23c1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0FDEDA13476243B8FCD28105466D7E" ma:contentTypeVersion="12" ma:contentTypeDescription="Create a new document." ma:contentTypeScope="" ma:versionID="1a88c69bc174c859b04fcadec2b880d8">
  <xsd:schema xmlns:xsd="http://www.w3.org/2001/XMLSchema" xmlns:xs="http://www.w3.org/2001/XMLSchema" xmlns:p="http://schemas.microsoft.com/office/2006/metadata/properties" xmlns:ns2="8e63c9b3-bccb-449d-832c-1e56a1d23c1f" xmlns:ns3="1fc349e5-3287-4776-8d66-d44989a73add" targetNamespace="http://schemas.microsoft.com/office/2006/metadata/properties" ma:root="true" ma:fieldsID="22cf379c614c9950ee684e95455ba378" ns2:_="" ns3:_="">
    <xsd:import namespace="8e63c9b3-bccb-449d-832c-1e56a1d23c1f"/>
    <xsd:import namespace="1fc349e5-3287-4776-8d66-d44989a73ad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63c9b3-bccb-449d-832c-1e56a1d23c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c349e5-3287-4776-8d66-d44989a73ad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911740-CDB7-4747-B3F5-AD26AC4BACA1}">
  <ds:schemaRefs>
    <ds:schemaRef ds:uri="1fc349e5-3287-4776-8d66-d44989a73add"/>
    <ds:schemaRef ds:uri="8e63c9b3-bccb-449d-832c-1e56a1d23c1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0D6E533-24D6-4689-B5E4-FC706CE97291}">
  <ds:schemaRefs>
    <ds:schemaRef ds:uri="1fc349e5-3287-4776-8d66-d44989a73add"/>
    <ds:schemaRef ds:uri="8e63c9b3-bccb-449d-832c-1e56a1d23c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2D5426F-B1AE-4225-B629-4E64618283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Methods of Testing</vt:lpstr>
      <vt:lpstr>Testing</vt:lpstr>
      <vt:lpstr>Testing</vt:lpstr>
      <vt:lpstr>Test Plan</vt:lpstr>
      <vt:lpstr>Test Plan</vt:lpstr>
      <vt:lpstr>Test Data</vt:lpstr>
      <vt:lpstr>Normal Data</vt:lpstr>
      <vt:lpstr> Borderline / Extreme data</vt:lpstr>
      <vt:lpstr>Invalid Data</vt:lpstr>
      <vt:lpstr>White Box Testing</vt:lpstr>
      <vt:lpstr>White Box Testing</vt:lpstr>
      <vt:lpstr>White Box Testing</vt:lpstr>
      <vt:lpstr>Black Box Testing</vt:lpstr>
      <vt:lpstr>Black Box Testing</vt:lpstr>
      <vt:lpstr>Alpha Testing</vt:lpstr>
      <vt:lpstr>Beta Testing</vt:lpstr>
      <vt:lpstr>Acceptance Testing</vt:lpstr>
    </vt:vector>
  </TitlesOfParts>
  <Company>stclements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electronic communication</dc:title>
  <dc:creator>stds12</dc:creator>
  <cp:revision>1</cp:revision>
  <dcterms:created xsi:type="dcterms:W3CDTF">2008-02-27T19:59:33Z</dcterms:created>
  <dcterms:modified xsi:type="dcterms:W3CDTF">2023-05-09T13:45:07Z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0x010100DC0FDEDA13476243B8FCD28105466D7E</vt:lpwstr>
  </property>
  <property fmtid="{D5CDD505-2E9C-101B-9397-08002B2CF9AE}" pid="3" name="Order">
    <vt:r8>331200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ies>
</file>