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74" r:id="rId6"/>
    <p:sldId id="284" r:id="rId7"/>
    <p:sldId id="283" r:id="rId8"/>
    <p:sldId id="285" r:id="rId9"/>
    <p:sldId id="275" r:id="rId10"/>
    <p:sldId id="276" r:id="rId11"/>
    <p:sldId id="319" r:id="rId12"/>
    <p:sldId id="289" r:id="rId13"/>
    <p:sldId id="290" r:id="rId14"/>
    <p:sldId id="291" r:id="rId15"/>
    <p:sldId id="339" r:id="rId16"/>
    <p:sldId id="312" r:id="rId17"/>
    <p:sldId id="313" r:id="rId18"/>
    <p:sldId id="314" r:id="rId19"/>
    <p:sldId id="315" r:id="rId20"/>
    <p:sldId id="340" r:id="rId21"/>
    <p:sldId id="341" r:id="rId22"/>
    <p:sldId id="286" r:id="rId23"/>
    <p:sldId id="317" r:id="rId24"/>
    <p:sldId id="318" r:id="rId25"/>
    <p:sldId id="342" r:id="rId2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070"/>
    <a:srgbClr val="003399"/>
    <a:srgbClr val="3333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47EF9-91FE-6C3B-62E2-5402E1EC5B5A}" v="224" dt="2022-01-23T18:11:14.883"/>
    <p1510:client id="{92066399-5395-B30E-9C40-B17CDC463C31}" v="94" dt="2022-01-23T18:15:36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Martin" userId="S::e.martin@hereford.ac.uk::25f1cb15-a18f-453a-ba1d-898c77789489" providerId="AD" clId="Web-{92066399-5395-B30E-9C40-B17CDC463C31}"/>
    <pc:docChg chg="modSld">
      <pc:chgData name="Emma Martin" userId="S::e.martin@hereford.ac.uk::25f1cb15-a18f-453a-ba1d-898c77789489" providerId="AD" clId="Web-{92066399-5395-B30E-9C40-B17CDC463C31}" dt="2022-01-23T18:14:45.310" v="91"/>
      <pc:docMkLst>
        <pc:docMk/>
      </pc:docMkLst>
      <pc:sldChg chg="modSp">
        <pc:chgData name="Emma Martin" userId="S::e.martin@hereford.ac.uk::25f1cb15-a18f-453a-ba1d-898c77789489" providerId="AD" clId="Web-{92066399-5395-B30E-9C40-B17CDC463C31}" dt="2022-01-23T18:14:45.310" v="91"/>
        <pc:sldMkLst>
          <pc:docMk/>
          <pc:sldMk cId="2551171058" sldId="342"/>
        </pc:sldMkLst>
        <pc:graphicFrameChg chg="mod modGraphic">
          <ac:chgData name="Emma Martin" userId="S::e.martin@hereford.ac.uk::25f1cb15-a18f-453a-ba1d-898c77789489" providerId="AD" clId="Web-{92066399-5395-B30E-9C40-B17CDC463C31}" dt="2022-01-23T18:14:45.310" v="91"/>
          <ac:graphicFrameMkLst>
            <pc:docMk/>
            <pc:sldMk cId="2551171058" sldId="342"/>
            <ac:graphicFrameMk id="5" creationId="{B4A4CCC5-A7B3-4A1A-B625-868E7E761DCF}"/>
          </ac:graphicFrameMkLst>
        </pc:graphicFrameChg>
      </pc:sldChg>
    </pc:docChg>
  </pc:docChgLst>
  <pc:docChgLst>
    <pc:chgData name="Emma  Martin" userId="25f1cb15-a18f-453a-ba1d-898c77789489" providerId="ADAL" clId="{BE019F3B-D094-4224-A682-6B9C391FCD19}"/>
    <pc:docChg chg="undo custSel addSld delSld modSld sldOrd modMainMaster">
      <pc:chgData name="Emma  Martin" userId="25f1cb15-a18f-453a-ba1d-898c77789489" providerId="ADAL" clId="{BE019F3B-D094-4224-A682-6B9C391FCD19}" dt="2019-01-09T10:48:31.712" v="486" actId="2696"/>
      <pc:docMkLst>
        <pc:docMk/>
      </pc:docMkLst>
      <pc:sldChg chg="modSp">
        <pc:chgData name="Emma  Martin" userId="25f1cb15-a18f-453a-ba1d-898c77789489" providerId="ADAL" clId="{BE019F3B-D094-4224-A682-6B9C391FCD19}" dt="2019-01-09T10:26:51.165" v="38" actId="14100"/>
        <pc:sldMkLst>
          <pc:docMk/>
          <pc:sldMk cId="2435947349" sldId="275"/>
        </pc:sldMkLst>
        <pc:spChg chg="mod">
          <ac:chgData name="Emma  Martin" userId="25f1cb15-a18f-453a-ba1d-898c77789489" providerId="ADAL" clId="{BE019F3B-D094-4224-A682-6B9C391FCD19}" dt="2019-01-09T10:26:51.165" v="38" actId="14100"/>
          <ac:spMkLst>
            <pc:docMk/>
            <pc:sldMk cId="2435947349" sldId="275"/>
            <ac:spMk id="3" creationId="{00000000-0000-0000-0000-000000000000}"/>
          </ac:spMkLst>
        </pc:spChg>
      </pc:sldChg>
      <pc:sldChg chg="modSp">
        <pc:chgData name="Emma  Martin" userId="25f1cb15-a18f-453a-ba1d-898c77789489" providerId="ADAL" clId="{BE019F3B-D094-4224-A682-6B9C391FCD19}" dt="2019-01-09T10:26:17.652" v="35" actId="20577"/>
        <pc:sldMkLst>
          <pc:docMk/>
          <pc:sldMk cId="2567174922" sldId="284"/>
        </pc:sldMkLst>
        <pc:spChg chg="mod">
          <ac:chgData name="Emma  Martin" userId="25f1cb15-a18f-453a-ba1d-898c77789489" providerId="ADAL" clId="{BE019F3B-D094-4224-A682-6B9C391FCD19}" dt="2019-01-09T10:26:17.652" v="35" actId="20577"/>
          <ac:spMkLst>
            <pc:docMk/>
            <pc:sldMk cId="2567174922" sldId="284"/>
            <ac:spMk id="3" creationId="{00000000-0000-0000-0000-000000000000}"/>
          </ac:spMkLst>
        </pc:spChg>
      </pc:sldChg>
      <pc:sldChg chg="modSp">
        <pc:chgData name="Emma  Martin" userId="25f1cb15-a18f-453a-ba1d-898c77789489" providerId="ADAL" clId="{BE019F3B-D094-4224-A682-6B9C391FCD19}" dt="2019-01-09T10:28:08.910" v="49" actId="113"/>
        <pc:sldMkLst>
          <pc:docMk/>
          <pc:sldMk cId="3197125812" sldId="289"/>
        </pc:sldMkLst>
        <pc:spChg chg="mod">
          <ac:chgData name="Emma  Martin" userId="25f1cb15-a18f-453a-ba1d-898c77789489" providerId="ADAL" clId="{BE019F3B-D094-4224-A682-6B9C391FCD19}" dt="2019-01-09T10:28:08.910" v="49" actId="113"/>
          <ac:spMkLst>
            <pc:docMk/>
            <pc:sldMk cId="3197125812" sldId="289"/>
            <ac:spMk id="3" creationId="{00000000-0000-0000-0000-000000000000}"/>
          </ac:spMkLst>
        </pc:spChg>
        <pc:spChg chg="mod">
          <ac:chgData name="Emma  Martin" userId="25f1cb15-a18f-453a-ba1d-898c77789489" providerId="ADAL" clId="{BE019F3B-D094-4224-A682-6B9C391FCD19}" dt="2019-01-09T10:27:53.993" v="47" actId="207"/>
          <ac:spMkLst>
            <pc:docMk/>
            <pc:sldMk cId="3197125812" sldId="289"/>
            <ac:spMk id="6" creationId="{00000000-0000-0000-0000-000000000000}"/>
          </ac:spMkLst>
        </pc:spChg>
      </pc:sldChg>
      <pc:sldChg chg="modSp add del">
        <pc:chgData name="Emma  Martin" userId="25f1cb15-a18f-453a-ba1d-898c77789489" providerId="ADAL" clId="{BE019F3B-D094-4224-A682-6B9C391FCD19}" dt="2019-01-09T10:48:31.712" v="486" actId="2696"/>
        <pc:sldMkLst>
          <pc:docMk/>
          <pc:sldMk cId="3148070053" sldId="303"/>
        </pc:sldMkLst>
        <pc:spChg chg="mod">
          <ac:chgData name="Emma  Martin" userId="25f1cb15-a18f-453a-ba1d-898c77789489" providerId="ADAL" clId="{BE019F3B-D094-4224-A682-6B9C391FCD19}" dt="2019-01-09T10:31:33.118" v="54" actId="207"/>
          <ac:spMkLst>
            <pc:docMk/>
            <pc:sldMk cId="3148070053" sldId="303"/>
            <ac:spMk id="4098" creationId="{00000000-0000-0000-0000-000000000000}"/>
          </ac:spMkLst>
        </pc:spChg>
        <pc:spChg chg="mod">
          <ac:chgData name="Emma  Martin" userId="25f1cb15-a18f-453a-ba1d-898c77789489" providerId="ADAL" clId="{BE019F3B-D094-4224-A682-6B9C391FCD19}" dt="2019-01-09T10:31:47.765" v="60" actId="20577"/>
          <ac:spMkLst>
            <pc:docMk/>
            <pc:sldMk cId="3148070053" sldId="303"/>
            <ac:spMk id="4099" creationId="{00000000-0000-0000-0000-000000000000}"/>
          </ac:spMkLst>
        </pc:spChg>
      </pc:sldChg>
      <pc:sldChg chg="modSp add del">
        <pc:chgData name="Emma  Martin" userId="25f1cb15-a18f-453a-ba1d-898c77789489" providerId="ADAL" clId="{BE019F3B-D094-4224-A682-6B9C391FCD19}" dt="2019-01-09T10:48:31.709" v="485" actId="2696"/>
        <pc:sldMkLst>
          <pc:docMk/>
          <pc:sldMk cId="1909323731" sldId="304"/>
        </pc:sldMkLst>
        <pc:spChg chg="mod">
          <ac:chgData name="Emma  Martin" userId="25f1cb15-a18f-453a-ba1d-898c77789489" providerId="ADAL" clId="{BE019F3B-D094-4224-A682-6B9C391FCD19}" dt="2019-01-09T10:31:56.566" v="61" actId="207"/>
          <ac:spMkLst>
            <pc:docMk/>
            <pc:sldMk cId="1909323731" sldId="304"/>
            <ac:spMk id="5122" creationId="{00000000-0000-0000-0000-000000000000}"/>
          </ac:spMkLst>
        </pc:spChg>
        <pc:spChg chg="mod">
          <ac:chgData name="Emma  Martin" userId="25f1cb15-a18f-453a-ba1d-898c77789489" providerId="ADAL" clId="{BE019F3B-D094-4224-A682-6B9C391FCD19}" dt="2019-01-09T10:32:18.926" v="81" actId="20577"/>
          <ac:spMkLst>
            <pc:docMk/>
            <pc:sldMk cId="1909323731" sldId="304"/>
            <ac:spMk id="5123" creationId="{00000000-0000-0000-0000-000000000000}"/>
          </ac:spMkLst>
        </pc:spChg>
        <pc:picChg chg="mod">
          <ac:chgData name="Emma  Martin" userId="25f1cb15-a18f-453a-ba1d-898c77789489" providerId="ADAL" clId="{BE019F3B-D094-4224-A682-6B9C391FCD19}" dt="2019-01-09T10:32:34.516" v="84" actId="1076"/>
          <ac:picMkLst>
            <pc:docMk/>
            <pc:sldMk cId="1909323731" sldId="304"/>
            <ac:picMk id="7" creationId="{00000000-0000-0000-0000-000000000000}"/>
          </ac:picMkLst>
        </pc:picChg>
      </pc:sldChg>
      <pc:sldChg chg="modSp add del">
        <pc:chgData name="Emma  Martin" userId="25f1cb15-a18f-453a-ba1d-898c77789489" providerId="ADAL" clId="{BE019F3B-D094-4224-A682-6B9C391FCD19}" dt="2019-01-09T10:48:31.702" v="484" actId="2696"/>
        <pc:sldMkLst>
          <pc:docMk/>
          <pc:sldMk cId="2740017959" sldId="305"/>
        </pc:sldMkLst>
        <pc:spChg chg="mod">
          <ac:chgData name="Emma  Martin" userId="25f1cb15-a18f-453a-ba1d-898c77789489" providerId="ADAL" clId="{BE019F3B-D094-4224-A682-6B9C391FCD19}" dt="2019-01-09T10:32:48.995" v="85" actId="207"/>
          <ac:spMkLst>
            <pc:docMk/>
            <pc:sldMk cId="2740017959" sldId="305"/>
            <ac:spMk id="4" creationId="{00000000-0000-0000-0000-000000000000}"/>
          </ac:spMkLst>
        </pc:spChg>
        <pc:spChg chg="mod">
          <ac:chgData name="Emma  Martin" userId="25f1cb15-a18f-453a-ba1d-898c77789489" providerId="ADAL" clId="{BE019F3B-D094-4224-A682-6B9C391FCD19}" dt="2019-01-09T10:32:48.995" v="85" actId="207"/>
          <ac:spMkLst>
            <pc:docMk/>
            <pc:sldMk cId="2740017959" sldId="305"/>
            <ac:spMk id="7" creationId="{00000000-0000-0000-0000-000000000000}"/>
          </ac:spMkLst>
        </pc:spChg>
        <pc:grpChg chg="mod">
          <ac:chgData name="Emma  Martin" userId="25f1cb15-a18f-453a-ba1d-898c77789489" providerId="ADAL" clId="{BE019F3B-D094-4224-A682-6B9C391FCD19}" dt="2019-01-09T10:32:48.995" v="85" actId="207"/>
          <ac:grpSpMkLst>
            <pc:docMk/>
            <pc:sldMk cId="2740017959" sldId="305"/>
            <ac:grpSpMk id="10" creationId="{00000000-0000-0000-0000-000000000000}"/>
          </ac:grpSpMkLst>
        </pc:grpChg>
      </pc:sldChg>
      <pc:sldChg chg="modSp add del">
        <pc:chgData name="Emma  Martin" userId="25f1cb15-a18f-453a-ba1d-898c77789489" providerId="ADAL" clId="{BE019F3B-D094-4224-A682-6B9C391FCD19}" dt="2019-01-09T10:48:31.685" v="483" actId="2696"/>
        <pc:sldMkLst>
          <pc:docMk/>
          <pc:sldMk cId="1957868347" sldId="306"/>
        </pc:sldMkLst>
        <pc:spChg chg="mod">
          <ac:chgData name="Emma  Martin" userId="25f1cb15-a18f-453a-ba1d-898c77789489" providerId="ADAL" clId="{BE019F3B-D094-4224-A682-6B9C391FCD19}" dt="2019-01-09T10:33:15.107" v="87" actId="948"/>
          <ac:spMkLst>
            <pc:docMk/>
            <pc:sldMk cId="1957868347" sldId="306"/>
            <ac:spMk id="3" creationId="{00000000-0000-0000-0000-000000000000}"/>
          </ac:spMkLst>
        </pc:spChg>
      </pc:sldChg>
      <pc:sldChg chg="add del">
        <pc:chgData name="Emma  Martin" userId="25f1cb15-a18f-453a-ba1d-898c77789489" providerId="ADAL" clId="{BE019F3B-D094-4224-A682-6B9C391FCD19}" dt="2019-01-09T10:48:31.682" v="482" actId="2696"/>
        <pc:sldMkLst>
          <pc:docMk/>
          <pc:sldMk cId="1837721955" sldId="307"/>
        </pc:sldMkLst>
      </pc:sldChg>
      <pc:sldChg chg="modSp add del">
        <pc:chgData name="Emma  Martin" userId="25f1cb15-a18f-453a-ba1d-898c77789489" providerId="ADAL" clId="{BE019F3B-D094-4224-A682-6B9C391FCD19}" dt="2019-01-09T10:48:31.678" v="481" actId="2696"/>
        <pc:sldMkLst>
          <pc:docMk/>
          <pc:sldMk cId="943548868" sldId="308"/>
        </pc:sldMkLst>
        <pc:spChg chg="mod">
          <ac:chgData name="Emma  Martin" userId="25f1cb15-a18f-453a-ba1d-898c77789489" providerId="ADAL" clId="{BE019F3B-D094-4224-A682-6B9C391FCD19}" dt="2019-01-09T10:33:34.293" v="88" actId="20577"/>
          <ac:spMkLst>
            <pc:docMk/>
            <pc:sldMk cId="943548868" sldId="308"/>
            <ac:spMk id="3" creationId="{00000000-0000-0000-0000-000000000000}"/>
          </ac:spMkLst>
        </pc:spChg>
      </pc:sldChg>
      <pc:sldChg chg="add del">
        <pc:chgData name="Emma  Martin" userId="25f1cb15-a18f-453a-ba1d-898c77789489" providerId="ADAL" clId="{BE019F3B-D094-4224-A682-6B9C391FCD19}" dt="2019-01-09T10:48:31.675" v="480" actId="2696"/>
        <pc:sldMkLst>
          <pc:docMk/>
          <pc:sldMk cId="1350748176" sldId="309"/>
        </pc:sldMkLst>
      </pc:sldChg>
      <pc:sldChg chg="modSp add del">
        <pc:chgData name="Emma  Martin" userId="25f1cb15-a18f-453a-ba1d-898c77789489" providerId="ADAL" clId="{BE019F3B-D094-4224-A682-6B9C391FCD19}" dt="2019-01-09T10:48:31.668" v="479" actId="2696"/>
        <pc:sldMkLst>
          <pc:docMk/>
          <pc:sldMk cId="3085304163" sldId="310"/>
        </pc:sldMkLst>
        <pc:spChg chg="mod">
          <ac:chgData name="Emma  Martin" userId="25f1cb15-a18f-453a-ba1d-898c77789489" providerId="ADAL" clId="{BE019F3B-D094-4224-A682-6B9C391FCD19}" dt="2019-01-09T10:33:49.592" v="89" actId="113"/>
          <ac:spMkLst>
            <pc:docMk/>
            <pc:sldMk cId="3085304163" sldId="310"/>
            <ac:spMk id="3" creationId="{00000000-0000-0000-0000-000000000000}"/>
          </ac:spMkLst>
        </pc:spChg>
      </pc:sldChg>
      <pc:sldChg chg="add del">
        <pc:chgData name="Emma  Martin" userId="25f1cb15-a18f-453a-ba1d-898c77789489" providerId="ADAL" clId="{BE019F3B-D094-4224-A682-6B9C391FCD19}" dt="2019-01-09T10:48:31.655" v="478" actId="2696"/>
        <pc:sldMkLst>
          <pc:docMk/>
          <pc:sldMk cId="2444931456" sldId="311"/>
        </pc:sldMkLst>
      </pc:sldChg>
      <pc:sldChg chg="modSp">
        <pc:chgData name="Emma  Martin" userId="25f1cb15-a18f-453a-ba1d-898c77789489" providerId="ADAL" clId="{BE019F3B-D094-4224-A682-6B9C391FCD19}" dt="2019-01-09T10:30:18.444" v="52" actId="20577"/>
        <pc:sldMkLst>
          <pc:docMk/>
          <pc:sldMk cId="2632938219" sldId="317"/>
        </pc:sldMkLst>
        <pc:spChg chg="mod">
          <ac:chgData name="Emma  Martin" userId="25f1cb15-a18f-453a-ba1d-898c77789489" providerId="ADAL" clId="{BE019F3B-D094-4224-A682-6B9C391FCD19}" dt="2019-01-09T10:30:18.444" v="52" actId="20577"/>
          <ac:spMkLst>
            <pc:docMk/>
            <pc:sldMk cId="2632938219" sldId="317"/>
            <ac:spMk id="3" creationId="{00000000-0000-0000-0000-000000000000}"/>
          </ac:spMkLst>
        </pc:spChg>
      </pc:sldChg>
      <pc:sldChg chg="modSp">
        <pc:chgData name="Emma  Martin" userId="25f1cb15-a18f-453a-ba1d-898c77789489" providerId="ADAL" clId="{BE019F3B-D094-4224-A682-6B9C391FCD19}" dt="2019-01-09T10:27:29.893" v="45" actId="20577"/>
        <pc:sldMkLst>
          <pc:docMk/>
          <pc:sldMk cId="824798652" sldId="319"/>
        </pc:sldMkLst>
        <pc:spChg chg="mod">
          <ac:chgData name="Emma  Martin" userId="25f1cb15-a18f-453a-ba1d-898c77789489" providerId="ADAL" clId="{BE019F3B-D094-4224-A682-6B9C391FCD19}" dt="2019-01-09T10:27:15.111" v="41" actId="207"/>
          <ac:spMkLst>
            <pc:docMk/>
            <pc:sldMk cId="824798652" sldId="319"/>
            <ac:spMk id="3074" creationId="{00000000-0000-0000-0000-000000000000}"/>
          </ac:spMkLst>
        </pc:spChg>
        <pc:spChg chg="mod">
          <ac:chgData name="Emma  Martin" userId="25f1cb15-a18f-453a-ba1d-898c77789489" providerId="ADAL" clId="{BE019F3B-D094-4224-A682-6B9C391FCD19}" dt="2019-01-09T10:27:29.893" v="45" actId="20577"/>
          <ac:spMkLst>
            <pc:docMk/>
            <pc:sldMk cId="824798652" sldId="319"/>
            <ac:spMk id="3075" creationId="{00000000-0000-0000-0000-000000000000}"/>
          </ac:spMkLst>
        </pc:spChg>
      </pc:sldChg>
      <pc:sldChg chg="modSp add del">
        <pc:chgData name="Emma  Martin" userId="25f1cb15-a18f-453a-ba1d-898c77789489" providerId="ADAL" clId="{BE019F3B-D094-4224-A682-6B9C391FCD19}" dt="2019-01-09T10:48:31.653" v="477" actId="2696"/>
        <pc:sldMkLst>
          <pc:docMk/>
          <pc:sldMk cId="348486445" sldId="320"/>
        </pc:sldMkLst>
        <pc:spChg chg="mod">
          <ac:chgData name="Emma  Martin" userId="25f1cb15-a18f-453a-ba1d-898c77789489" providerId="ADAL" clId="{BE019F3B-D094-4224-A682-6B9C391FCD19}" dt="2019-01-09T10:34:43.959" v="91" actId="207"/>
          <ac:spMkLst>
            <pc:docMk/>
            <pc:sldMk cId="348486445" sldId="320"/>
            <ac:spMk id="4" creationId="{00000000-0000-0000-0000-000000000000}"/>
          </ac:spMkLst>
        </pc:spChg>
        <pc:spChg chg="mod">
          <ac:chgData name="Emma  Martin" userId="25f1cb15-a18f-453a-ba1d-898c77789489" providerId="ADAL" clId="{BE019F3B-D094-4224-A682-6B9C391FCD19}" dt="2019-01-09T10:34:39.703" v="90" actId="207"/>
          <ac:spMkLst>
            <pc:docMk/>
            <pc:sldMk cId="348486445" sldId="320"/>
            <ac:spMk id="5" creationId="{00000000-0000-0000-0000-000000000000}"/>
          </ac:spMkLst>
        </pc:spChg>
      </pc:sldChg>
      <pc:sldChg chg="delSp modSp add del">
        <pc:chgData name="Emma  Martin" userId="25f1cb15-a18f-453a-ba1d-898c77789489" providerId="ADAL" clId="{BE019F3B-D094-4224-A682-6B9C391FCD19}" dt="2019-01-09T10:48:31.646" v="476" actId="2696"/>
        <pc:sldMkLst>
          <pc:docMk/>
          <pc:sldMk cId="482743822" sldId="329"/>
        </pc:sldMkLst>
        <pc:spChg chg="del mod">
          <ac:chgData name="Emma  Martin" userId="25f1cb15-a18f-453a-ba1d-898c77789489" providerId="ADAL" clId="{BE019F3B-D094-4224-A682-6B9C391FCD19}" dt="2019-01-09T10:38:00.285" v="112" actId="478"/>
          <ac:spMkLst>
            <pc:docMk/>
            <pc:sldMk cId="482743822" sldId="329"/>
            <ac:spMk id="3" creationId="{00000000-0000-0000-0000-000000000000}"/>
          </ac:spMkLst>
        </pc:spChg>
        <pc:spChg chg="mod">
          <ac:chgData name="Emma  Martin" userId="25f1cb15-a18f-453a-ba1d-898c77789489" providerId="ADAL" clId="{BE019F3B-D094-4224-A682-6B9C391FCD19}" dt="2019-01-09T10:38:05.860" v="113" actId="207"/>
          <ac:spMkLst>
            <pc:docMk/>
            <pc:sldMk cId="482743822" sldId="329"/>
            <ac:spMk id="5" creationId="{00000000-0000-0000-0000-000000000000}"/>
          </ac:spMkLst>
        </pc:spChg>
      </pc:sldChg>
      <pc:sldChg chg="modSp add del">
        <pc:chgData name="Emma  Martin" userId="25f1cb15-a18f-453a-ba1d-898c77789489" providerId="ADAL" clId="{BE019F3B-D094-4224-A682-6B9C391FCD19}" dt="2019-01-09T10:48:31.636" v="475" actId="2696"/>
        <pc:sldMkLst>
          <pc:docMk/>
          <pc:sldMk cId="3599947310" sldId="330"/>
        </pc:sldMkLst>
        <pc:spChg chg="mod">
          <ac:chgData name="Emma  Martin" userId="25f1cb15-a18f-453a-ba1d-898c77789489" providerId="ADAL" clId="{BE019F3B-D094-4224-A682-6B9C391FCD19}" dt="2019-01-09T10:36:32.846" v="98" actId="113"/>
          <ac:spMkLst>
            <pc:docMk/>
            <pc:sldMk cId="3599947310" sldId="330"/>
            <ac:spMk id="3" creationId="{00000000-0000-0000-0000-000000000000}"/>
          </ac:spMkLst>
        </pc:spChg>
      </pc:sldChg>
      <pc:sldChg chg="modSp add del">
        <pc:chgData name="Emma  Martin" userId="25f1cb15-a18f-453a-ba1d-898c77789489" providerId="ADAL" clId="{BE019F3B-D094-4224-A682-6B9C391FCD19}" dt="2019-01-09T10:48:31.617" v="473" actId="2696"/>
        <pc:sldMkLst>
          <pc:docMk/>
          <pc:sldMk cId="1580996715" sldId="331"/>
        </pc:sldMkLst>
        <pc:spChg chg="mod">
          <ac:chgData name="Emma  Martin" userId="25f1cb15-a18f-453a-ba1d-898c77789489" providerId="ADAL" clId="{BE019F3B-D094-4224-A682-6B9C391FCD19}" dt="2019-01-09T10:45:47.756" v="437" actId="20577"/>
          <ac:spMkLst>
            <pc:docMk/>
            <pc:sldMk cId="1580996715" sldId="331"/>
            <ac:spMk id="14" creationId="{00000000-0000-0000-0000-000000000000}"/>
          </ac:spMkLst>
        </pc:spChg>
      </pc:sldChg>
      <pc:sldChg chg="modSp add del">
        <pc:chgData name="Emma  Martin" userId="25f1cb15-a18f-453a-ba1d-898c77789489" providerId="ADAL" clId="{BE019F3B-D094-4224-A682-6B9C391FCD19}" dt="2019-01-09T10:48:31.615" v="472" actId="2696"/>
        <pc:sldMkLst>
          <pc:docMk/>
          <pc:sldMk cId="3411196871" sldId="332"/>
        </pc:sldMkLst>
        <pc:spChg chg="mod">
          <ac:chgData name="Emma  Martin" userId="25f1cb15-a18f-453a-ba1d-898c77789489" providerId="ADAL" clId="{BE019F3B-D094-4224-A682-6B9C391FCD19}" dt="2019-01-09T10:36:07.870" v="96" actId="207"/>
          <ac:spMkLst>
            <pc:docMk/>
            <pc:sldMk cId="3411196871" sldId="332"/>
            <ac:spMk id="14" creationId="{00000000-0000-0000-0000-000000000000}"/>
          </ac:spMkLst>
        </pc:spChg>
      </pc:sldChg>
      <pc:sldChg chg="add del">
        <pc:chgData name="Emma  Martin" userId="25f1cb15-a18f-453a-ba1d-898c77789489" providerId="ADAL" clId="{BE019F3B-D094-4224-A682-6B9C391FCD19}" dt="2019-01-09T10:48:31.605" v="471" actId="2696"/>
        <pc:sldMkLst>
          <pc:docMk/>
          <pc:sldMk cId="3512916205" sldId="333"/>
        </pc:sldMkLst>
      </pc:sldChg>
      <pc:sldChg chg="modSp add del">
        <pc:chgData name="Emma  Martin" userId="25f1cb15-a18f-453a-ba1d-898c77789489" providerId="ADAL" clId="{BE019F3B-D094-4224-A682-6B9C391FCD19}" dt="2019-01-09T10:48:31.600" v="470" actId="2696"/>
        <pc:sldMkLst>
          <pc:docMk/>
          <pc:sldMk cId="4123755875" sldId="334"/>
        </pc:sldMkLst>
        <pc:spChg chg="mod">
          <ac:chgData name="Emma  Martin" userId="25f1cb15-a18f-453a-ba1d-898c77789489" providerId="ADAL" clId="{BE019F3B-D094-4224-A682-6B9C391FCD19}" dt="2019-01-09T10:46:44.224" v="441" actId="207"/>
          <ac:spMkLst>
            <pc:docMk/>
            <pc:sldMk cId="4123755875" sldId="334"/>
            <ac:spMk id="3" creationId="{00000000-0000-0000-0000-000000000000}"/>
          </ac:spMkLst>
        </pc:spChg>
      </pc:sldChg>
      <pc:sldChg chg="modSp add del">
        <pc:chgData name="Emma  Martin" userId="25f1cb15-a18f-453a-ba1d-898c77789489" providerId="ADAL" clId="{BE019F3B-D094-4224-A682-6B9C391FCD19}" dt="2019-01-09T10:48:31.595" v="469" actId="2696"/>
        <pc:sldMkLst>
          <pc:docMk/>
          <pc:sldMk cId="581257482" sldId="335"/>
        </pc:sldMkLst>
        <pc:spChg chg="mod">
          <ac:chgData name="Emma  Martin" userId="25f1cb15-a18f-453a-ba1d-898c77789489" providerId="ADAL" clId="{BE019F3B-D094-4224-A682-6B9C391FCD19}" dt="2019-01-09T10:47:04.390" v="443" actId="2711"/>
          <ac:spMkLst>
            <pc:docMk/>
            <pc:sldMk cId="581257482" sldId="335"/>
            <ac:spMk id="9" creationId="{00000000-0000-0000-0000-000000000000}"/>
          </ac:spMkLst>
        </pc:spChg>
      </pc:sldChg>
      <pc:sldChg chg="add del">
        <pc:chgData name="Emma  Martin" userId="25f1cb15-a18f-453a-ba1d-898c77789489" providerId="ADAL" clId="{BE019F3B-D094-4224-A682-6B9C391FCD19}" dt="2019-01-09T10:48:31.587" v="468" actId="2696"/>
        <pc:sldMkLst>
          <pc:docMk/>
          <pc:sldMk cId="4116123790" sldId="336"/>
        </pc:sldMkLst>
      </pc:sldChg>
      <pc:sldChg chg="add del">
        <pc:chgData name="Emma  Martin" userId="25f1cb15-a18f-453a-ba1d-898c77789489" providerId="ADAL" clId="{BE019F3B-D094-4224-A682-6B9C391FCD19}" dt="2019-01-09T10:48:31.583" v="467" actId="2696"/>
        <pc:sldMkLst>
          <pc:docMk/>
          <pc:sldMk cId="1895572232" sldId="337"/>
        </pc:sldMkLst>
      </pc:sldChg>
      <pc:sldChg chg="modSp add del">
        <pc:chgData name="Emma  Martin" userId="25f1cb15-a18f-453a-ba1d-898c77789489" providerId="ADAL" clId="{BE019F3B-D094-4224-A682-6B9C391FCD19}" dt="2019-01-09T10:48:31.579" v="466" actId="2696"/>
        <pc:sldMkLst>
          <pc:docMk/>
          <pc:sldMk cId="344717743" sldId="338"/>
        </pc:sldMkLst>
        <pc:cxnChg chg="mod">
          <ac:chgData name="Emma  Martin" userId="25f1cb15-a18f-453a-ba1d-898c77789489" providerId="ADAL" clId="{BE019F3B-D094-4224-A682-6B9C391FCD19}" dt="2019-01-09T10:47:54.934" v="444" actId="208"/>
          <ac:cxnSpMkLst>
            <pc:docMk/>
            <pc:sldMk cId="344717743" sldId="338"/>
            <ac:cxnSpMk id="5" creationId="{00000000-0000-0000-0000-000000000000}"/>
          </ac:cxnSpMkLst>
        </pc:cxnChg>
      </pc:sldChg>
      <pc:sldChg chg="addSp modSp add del ord">
        <pc:chgData name="Emma  Martin" userId="25f1cb15-a18f-453a-ba1d-898c77789489" providerId="ADAL" clId="{BE019F3B-D094-4224-A682-6B9C391FCD19}" dt="2019-01-09T10:48:31.619" v="474" actId="2696"/>
        <pc:sldMkLst>
          <pc:docMk/>
          <pc:sldMk cId="4286841794" sldId="342"/>
        </pc:sldMkLst>
        <pc:spChg chg="mod">
          <ac:chgData name="Emma  Martin" userId="25f1cb15-a18f-453a-ba1d-898c77789489" providerId="ADAL" clId="{BE019F3B-D094-4224-A682-6B9C391FCD19}" dt="2019-01-09T10:39:59.429" v="143" actId="20577"/>
          <ac:spMkLst>
            <pc:docMk/>
            <pc:sldMk cId="4286841794" sldId="342"/>
            <ac:spMk id="2" creationId="{00000000-0000-0000-0000-000000000000}"/>
          </ac:spMkLst>
        </pc:spChg>
        <pc:spChg chg="add mod">
          <ac:chgData name="Emma  Martin" userId="25f1cb15-a18f-453a-ba1d-898c77789489" providerId="ADAL" clId="{BE019F3B-D094-4224-A682-6B9C391FCD19}" dt="2019-01-09T10:43:17.891" v="268" actId="208"/>
          <ac:spMkLst>
            <pc:docMk/>
            <pc:sldMk cId="4286841794" sldId="342"/>
            <ac:spMk id="3" creationId="{A35154D5-B3AF-49FF-9C05-AE9A2A73316C}"/>
          </ac:spMkLst>
        </pc:spChg>
        <pc:spChg chg="mod">
          <ac:chgData name="Emma  Martin" userId="25f1cb15-a18f-453a-ba1d-898c77789489" providerId="ADAL" clId="{BE019F3B-D094-4224-A682-6B9C391FCD19}" dt="2019-01-09T10:44:57.671" v="423" actId="20577"/>
          <ac:spMkLst>
            <pc:docMk/>
            <pc:sldMk cId="4286841794" sldId="342"/>
            <ac:spMk id="5" creationId="{00000000-0000-0000-0000-000000000000}"/>
          </ac:spMkLst>
        </pc:spChg>
        <pc:spChg chg="add mod">
          <ac:chgData name="Emma  Martin" userId="25f1cb15-a18f-453a-ba1d-898c77789489" providerId="ADAL" clId="{BE019F3B-D094-4224-A682-6B9C391FCD19}" dt="2019-01-09T10:43:17.891" v="268" actId="208"/>
          <ac:spMkLst>
            <pc:docMk/>
            <pc:sldMk cId="4286841794" sldId="342"/>
            <ac:spMk id="6" creationId="{A772E3E3-B5FA-464A-9EF4-C46331396286}"/>
          </ac:spMkLst>
        </pc:spChg>
        <pc:spChg chg="add mod">
          <ac:chgData name="Emma  Martin" userId="25f1cb15-a18f-453a-ba1d-898c77789489" providerId="ADAL" clId="{BE019F3B-D094-4224-A682-6B9C391FCD19}" dt="2019-01-09T10:43:17.891" v="268" actId="208"/>
          <ac:spMkLst>
            <pc:docMk/>
            <pc:sldMk cId="4286841794" sldId="342"/>
            <ac:spMk id="7" creationId="{A5F89CAD-7561-489D-BF37-1F6889B216B4}"/>
          </ac:spMkLst>
        </pc:spChg>
        <pc:spChg chg="add mod">
          <ac:chgData name="Emma  Martin" userId="25f1cb15-a18f-453a-ba1d-898c77789489" providerId="ADAL" clId="{BE019F3B-D094-4224-A682-6B9C391FCD19}" dt="2019-01-09T10:44:06.261" v="278" actId="208"/>
          <ac:spMkLst>
            <pc:docMk/>
            <pc:sldMk cId="4286841794" sldId="342"/>
            <ac:spMk id="10" creationId="{01246046-C88D-4469-ACE6-F6C59C5FB3F3}"/>
          </ac:spMkLst>
        </pc:spChg>
        <pc:spChg chg="add mod">
          <ac:chgData name="Emma  Martin" userId="25f1cb15-a18f-453a-ba1d-898c77789489" providerId="ADAL" clId="{BE019F3B-D094-4224-A682-6B9C391FCD19}" dt="2019-01-09T10:44:06.261" v="278" actId="208"/>
          <ac:spMkLst>
            <pc:docMk/>
            <pc:sldMk cId="4286841794" sldId="342"/>
            <ac:spMk id="11" creationId="{34D156BB-02A5-4403-AF04-F204785F0C95}"/>
          </ac:spMkLst>
        </pc:spChg>
        <pc:spChg chg="add mod">
          <ac:chgData name="Emma  Martin" userId="25f1cb15-a18f-453a-ba1d-898c77789489" providerId="ADAL" clId="{BE019F3B-D094-4224-A682-6B9C391FCD19}" dt="2019-01-09T10:44:06.261" v="278" actId="208"/>
          <ac:spMkLst>
            <pc:docMk/>
            <pc:sldMk cId="4286841794" sldId="342"/>
            <ac:spMk id="12" creationId="{3A0F8AE1-3C7D-4F8F-8415-D5F491AA9C73}"/>
          </ac:spMkLst>
        </pc:spChg>
        <pc:graphicFrameChg chg="mod modGraphic">
          <ac:chgData name="Emma  Martin" userId="25f1cb15-a18f-453a-ba1d-898c77789489" providerId="ADAL" clId="{BE019F3B-D094-4224-A682-6B9C391FCD19}" dt="2019-01-09T10:42:07.216" v="259" actId="1076"/>
          <ac:graphicFrameMkLst>
            <pc:docMk/>
            <pc:sldMk cId="4286841794" sldId="342"/>
            <ac:graphicFrameMk id="4" creationId="{00000000-0000-0000-0000-000000000000}"/>
          </ac:graphicFrameMkLst>
        </pc:graphicFrameChg>
        <pc:cxnChg chg="add mod">
          <ac:chgData name="Emma  Martin" userId="25f1cb15-a18f-453a-ba1d-898c77789489" providerId="ADAL" clId="{BE019F3B-D094-4224-A682-6B9C391FCD19}" dt="2019-01-09T10:43:17.891" v="268" actId="208"/>
          <ac:cxnSpMkLst>
            <pc:docMk/>
            <pc:sldMk cId="4286841794" sldId="342"/>
            <ac:cxnSpMk id="9" creationId="{769F1970-6E87-4715-84B6-3B8E4CAA1A20}"/>
          </ac:cxnSpMkLst>
        </pc:cxnChg>
        <pc:cxnChg chg="add mod">
          <ac:chgData name="Emma  Martin" userId="25f1cb15-a18f-453a-ba1d-898c77789489" providerId="ADAL" clId="{BE019F3B-D094-4224-A682-6B9C391FCD19}" dt="2019-01-09T10:45:26.900" v="427" actId="208"/>
          <ac:cxnSpMkLst>
            <pc:docMk/>
            <pc:sldMk cId="4286841794" sldId="342"/>
            <ac:cxnSpMk id="13" creationId="{5F80C4AD-2F09-43D5-9C9F-B40BF181073B}"/>
          </ac:cxnSpMkLst>
        </pc:cxnChg>
        <pc:cxnChg chg="add mod">
          <ac:chgData name="Emma  Martin" userId="25f1cb15-a18f-453a-ba1d-898c77789489" providerId="ADAL" clId="{BE019F3B-D094-4224-A682-6B9C391FCD19}" dt="2019-01-09T10:45:35.470" v="430" actId="14100"/>
          <ac:cxnSpMkLst>
            <pc:docMk/>
            <pc:sldMk cId="4286841794" sldId="342"/>
            <ac:cxnSpMk id="15" creationId="{5BC0D9E0-2A01-4CC5-BB8D-71D343615F1C}"/>
          </ac:cxnSpMkLst>
        </pc:cxnChg>
      </pc:sldChg>
      <pc:sldMasterChg chg="delSp modSldLayout">
        <pc:chgData name="Emma  Martin" userId="25f1cb15-a18f-453a-ba1d-898c77789489" providerId="ADAL" clId="{BE019F3B-D094-4224-A682-6B9C391FCD19}" dt="2019-01-09T10:24:59.568" v="19" actId="14100"/>
        <pc:sldMasterMkLst>
          <pc:docMk/>
          <pc:sldMasterMk cId="0" sldId="2147483648"/>
        </pc:sldMasterMkLst>
        <pc:picChg chg="del">
          <ac:chgData name="Emma  Martin" userId="25f1cb15-a18f-453a-ba1d-898c77789489" providerId="ADAL" clId="{BE019F3B-D094-4224-A682-6B9C391FCD19}" dt="2019-01-09T10:23:34.542" v="0" actId="478"/>
          <ac:picMkLst>
            <pc:docMk/>
            <pc:sldMasterMk cId="0" sldId="2147483648"/>
            <ac:picMk id="3" creationId="{00000000-0000-0000-0000-000000000000}"/>
          </ac:picMkLst>
        </pc:picChg>
        <pc:sldLayoutChg chg="addSp modSp">
          <pc:chgData name="Emma  Martin" userId="25f1cb15-a18f-453a-ba1d-898c77789489" providerId="ADAL" clId="{BE019F3B-D094-4224-A682-6B9C391FCD19}" dt="2019-01-09T10:24:02.041" v="5" actId="403"/>
          <pc:sldLayoutMkLst>
            <pc:docMk/>
            <pc:sldMasterMk cId="0" sldId="2147483648"/>
            <pc:sldLayoutMk cId="1465607464" sldId="2147483649"/>
          </pc:sldLayoutMkLst>
          <pc:spChg chg="mod">
            <ac:chgData name="Emma  Martin" userId="25f1cb15-a18f-453a-ba1d-898c77789489" providerId="ADAL" clId="{BE019F3B-D094-4224-A682-6B9C391FCD19}" dt="2019-01-09T10:24:02.041" v="5" actId="403"/>
            <ac:spMkLst>
              <pc:docMk/>
              <pc:sldMasterMk cId="0" sldId="2147483648"/>
              <pc:sldLayoutMk cId="1465607464" sldId="2147483649"/>
              <ac:spMk id="2" creationId="{00000000-0000-0000-0000-000000000000}"/>
            </ac:spMkLst>
          </pc:spChg>
          <pc:picChg chg="add mod">
            <ac:chgData name="Emma  Martin" userId="25f1cb15-a18f-453a-ba1d-898c77789489" providerId="ADAL" clId="{BE019F3B-D094-4224-A682-6B9C391FCD19}" dt="2019-01-09T10:23:47.528" v="2" actId="1076"/>
            <ac:picMkLst>
              <pc:docMk/>
              <pc:sldMasterMk cId="0" sldId="2147483648"/>
              <pc:sldLayoutMk cId="1465607464" sldId="2147483649"/>
              <ac:picMk id="8" creationId="{C2E09D14-5D12-45F0-86B0-290DE13AB5FA}"/>
            </ac:picMkLst>
          </pc:picChg>
        </pc:sldLayoutChg>
        <pc:sldLayoutChg chg="addSp modSp">
          <pc:chgData name="Emma  Martin" userId="25f1cb15-a18f-453a-ba1d-898c77789489" providerId="ADAL" clId="{BE019F3B-D094-4224-A682-6B9C391FCD19}" dt="2019-01-09T10:24:59.568" v="19" actId="14100"/>
          <pc:sldLayoutMkLst>
            <pc:docMk/>
            <pc:sldMasterMk cId="0" sldId="2147483648"/>
            <pc:sldLayoutMk cId="4215153345" sldId="2147483650"/>
          </pc:sldLayoutMkLst>
          <pc:spChg chg="mod">
            <ac:chgData name="Emma  Martin" userId="25f1cb15-a18f-453a-ba1d-898c77789489" providerId="ADAL" clId="{BE019F3B-D094-4224-A682-6B9C391FCD19}" dt="2019-01-09T10:24:20.307" v="11" actId="14100"/>
            <ac:spMkLst>
              <pc:docMk/>
              <pc:sldMasterMk cId="0" sldId="2147483648"/>
              <pc:sldLayoutMk cId="4215153345" sldId="2147483650"/>
              <ac:spMk id="2" creationId="{00000000-0000-0000-0000-000000000000}"/>
            </ac:spMkLst>
          </pc:spChg>
          <pc:spChg chg="mod">
            <ac:chgData name="Emma  Martin" userId="25f1cb15-a18f-453a-ba1d-898c77789489" providerId="ADAL" clId="{BE019F3B-D094-4224-A682-6B9C391FCD19}" dt="2019-01-09T10:24:26.386" v="15" actId="14100"/>
            <ac:spMkLst>
              <pc:docMk/>
              <pc:sldMasterMk cId="0" sldId="2147483648"/>
              <pc:sldLayoutMk cId="4215153345" sldId="2147483650"/>
              <ac:spMk id="3" creationId="{00000000-0000-0000-0000-000000000000}"/>
            </ac:spMkLst>
          </pc:spChg>
          <pc:picChg chg="add mod">
            <ac:chgData name="Emma  Martin" userId="25f1cb15-a18f-453a-ba1d-898c77789489" providerId="ADAL" clId="{BE019F3B-D094-4224-A682-6B9C391FCD19}" dt="2019-01-09T10:24:59.568" v="19" actId="14100"/>
            <ac:picMkLst>
              <pc:docMk/>
              <pc:sldMasterMk cId="0" sldId="2147483648"/>
              <pc:sldLayoutMk cId="4215153345" sldId="2147483650"/>
              <ac:picMk id="7" creationId="{298CAEE2-8DCF-4819-BEA7-1DC39E83D5DE}"/>
            </ac:picMkLst>
          </pc:picChg>
        </pc:sldLayoutChg>
      </pc:sldMasterChg>
    </pc:docChg>
  </pc:docChgLst>
  <pc:docChgLst>
    <pc:chgData name="Emma Martin" userId="S::e.martin@hereford.ac.uk::25f1cb15-a18f-453a-ba1d-898c77789489" providerId="AD" clId="Web-{38E47EF9-91FE-6C3B-62E2-5402E1EC5B5A}"/>
    <pc:docChg chg="addSld modSld">
      <pc:chgData name="Emma Martin" userId="S::e.martin@hereford.ac.uk::25f1cb15-a18f-453a-ba1d-898c77789489" providerId="AD" clId="Web-{38E47EF9-91FE-6C3B-62E2-5402E1EC5B5A}" dt="2022-01-23T18:09:38.943" v="205"/>
      <pc:docMkLst>
        <pc:docMk/>
      </pc:docMkLst>
      <pc:sldChg chg="addSp modSp">
        <pc:chgData name="Emma Martin" userId="S::e.martin@hereford.ac.uk::25f1cb15-a18f-453a-ba1d-898c77789489" providerId="AD" clId="Web-{38E47EF9-91FE-6C3B-62E2-5402E1EC5B5A}" dt="2022-01-23T17:53:48.629" v="47" actId="14100"/>
        <pc:sldMkLst>
          <pc:docMk/>
          <pc:sldMk cId="315594364" sldId="274"/>
        </pc:sldMkLst>
        <pc:spChg chg="add mod ord">
          <ac:chgData name="Emma Martin" userId="S::e.martin@hereford.ac.uk::25f1cb15-a18f-453a-ba1d-898c77789489" providerId="AD" clId="Web-{38E47EF9-91FE-6C3B-62E2-5402E1EC5B5A}" dt="2022-01-23T17:53:48.629" v="47" actId="14100"/>
          <ac:spMkLst>
            <pc:docMk/>
            <pc:sldMk cId="315594364" sldId="274"/>
            <ac:spMk id="5" creationId="{2F825081-FAC3-4F2D-998D-DB70698D9374}"/>
          </ac:spMkLst>
        </pc:spChg>
      </pc:sldChg>
      <pc:sldChg chg="modSp">
        <pc:chgData name="Emma Martin" userId="S::e.martin@hereford.ac.uk::25f1cb15-a18f-453a-ba1d-898c77789489" providerId="AD" clId="Web-{38E47EF9-91FE-6C3B-62E2-5402E1EC5B5A}" dt="2022-01-23T17:59:20.276" v="157"/>
        <pc:sldMkLst>
          <pc:docMk/>
          <pc:sldMk cId="3596814317" sldId="286"/>
        </pc:sldMkLst>
        <pc:spChg chg="mod">
          <ac:chgData name="Emma Martin" userId="S::e.martin@hereford.ac.uk::25f1cb15-a18f-453a-ba1d-898c77789489" providerId="AD" clId="Web-{38E47EF9-91FE-6C3B-62E2-5402E1EC5B5A}" dt="2022-01-23T17:59:20.276" v="157"/>
          <ac:spMkLst>
            <pc:docMk/>
            <pc:sldMk cId="3596814317" sldId="286"/>
            <ac:spMk id="3" creationId="{00000000-0000-0000-0000-000000000000}"/>
          </ac:spMkLst>
        </pc:spChg>
      </pc:sldChg>
      <pc:sldChg chg="modSp">
        <pc:chgData name="Emma Martin" userId="S::e.martin@hereford.ac.uk::25f1cb15-a18f-453a-ba1d-898c77789489" providerId="AD" clId="Web-{38E47EF9-91FE-6C3B-62E2-5402E1EC5B5A}" dt="2022-01-23T17:52:12.830" v="12" actId="20577"/>
        <pc:sldMkLst>
          <pc:docMk/>
          <pc:sldMk cId="3221853423" sldId="290"/>
        </pc:sldMkLst>
        <pc:spChg chg="mod">
          <ac:chgData name="Emma Martin" userId="S::e.martin@hereford.ac.uk::25f1cb15-a18f-453a-ba1d-898c77789489" providerId="AD" clId="Web-{38E47EF9-91FE-6C3B-62E2-5402E1EC5B5A}" dt="2022-01-23T17:52:12.830" v="12" actId="20577"/>
          <ac:spMkLst>
            <pc:docMk/>
            <pc:sldMk cId="3221853423" sldId="290"/>
            <ac:spMk id="3" creationId="{00000000-0000-0000-0000-000000000000}"/>
          </ac:spMkLst>
        </pc:spChg>
      </pc:sldChg>
      <pc:sldChg chg="addSp modSp">
        <pc:chgData name="Emma Martin" userId="S::e.martin@hereford.ac.uk::25f1cb15-a18f-453a-ba1d-898c77789489" providerId="AD" clId="Web-{38E47EF9-91FE-6C3B-62E2-5402E1EC5B5A}" dt="2022-01-23T17:58:13.368" v="156" actId="14100"/>
        <pc:sldMkLst>
          <pc:docMk/>
          <pc:sldMk cId="950977430" sldId="291"/>
        </pc:sldMkLst>
        <pc:spChg chg="mod">
          <ac:chgData name="Emma Martin" userId="S::e.martin@hereford.ac.uk::25f1cb15-a18f-453a-ba1d-898c77789489" providerId="AD" clId="Web-{38E47EF9-91FE-6C3B-62E2-5402E1EC5B5A}" dt="2022-01-23T17:57:45.430" v="151" actId="20577"/>
          <ac:spMkLst>
            <pc:docMk/>
            <pc:sldMk cId="950977430" sldId="291"/>
            <ac:spMk id="3" creationId="{00000000-0000-0000-0000-000000000000}"/>
          </ac:spMkLst>
        </pc:spChg>
        <pc:spChg chg="add mod ord">
          <ac:chgData name="Emma Martin" userId="S::e.martin@hereford.ac.uk::25f1cb15-a18f-453a-ba1d-898c77789489" providerId="AD" clId="Web-{38E47EF9-91FE-6C3B-62E2-5402E1EC5B5A}" dt="2022-01-23T17:58:13.368" v="156" actId="14100"/>
          <ac:spMkLst>
            <pc:docMk/>
            <pc:sldMk cId="950977430" sldId="291"/>
            <ac:spMk id="4" creationId="{3F80327C-D2A4-47AC-AC89-E04B747A6204}"/>
          </ac:spMkLst>
        </pc:spChg>
        <pc:picChg chg="mod">
          <ac:chgData name="Emma Martin" userId="S::e.martin@hereford.ac.uk::25f1cb15-a18f-453a-ba1d-898c77789489" providerId="AD" clId="Web-{38E47EF9-91FE-6C3B-62E2-5402E1EC5B5A}" dt="2022-01-23T17:57:50.789" v="153" actId="1076"/>
          <ac:picMkLst>
            <pc:docMk/>
            <pc:sldMk cId="950977430" sldId="291"/>
            <ac:picMk id="3074" creationId="{00000000-0000-0000-0000-000000000000}"/>
          </ac:picMkLst>
        </pc:picChg>
      </pc:sldChg>
      <pc:sldChg chg="modSp">
        <pc:chgData name="Emma Martin" userId="S::e.martin@hereford.ac.uk::25f1cb15-a18f-453a-ba1d-898c77789489" providerId="AD" clId="Web-{38E47EF9-91FE-6C3B-62E2-5402E1EC5B5A}" dt="2022-01-23T17:59:26.666" v="158"/>
        <pc:sldMkLst>
          <pc:docMk/>
          <pc:sldMk cId="2632938219" sldId="317"/>
        </pc:sldMkLst>
        <pc:spChg chg="mod">
          <ac:chgData name="Emma Martin" userId="S::e.martin@hereford.ac.uk::25f1cb15-a18f-453a-ba1d-898c77789489" providerId="AD" clId="Web-{38E47EF9-91FE-6C3B-62E2-5402E1EC5B5A}" dt="2022-01-23T17:59:26.666" v="158"/>
          <ac:spMkLst>
            <pc:docMk/>
            <pc:sldMk cId="2632938219" sldId="317"/>
            <ac:spMk id="3" creationId="{00000000-0000-0000-0000-000000000000}"/>
          </ac:spMkLst>
        </pc:spChg>
      </pc:sldChg>
      <pc:sldChg chg="addSp delSp modSp">
        <pc:chgData name="Emma Martin" userId="S::e.martin@hereford.ac.uk::25f1cb15-a18f-453a-ba1d-898c77789489" providerId="AD" clId="Web-{38E47EF9-91FE-6C3B-62E2-5402E1EC5B5A}" dt="2022-01-23T18:08:01.754" v="168"/>
        <pc:sldMkLst>
          <pc:docMk/>
          <pc:sldMk cId="1437808948" sldId="318"/>
        </pc:sldMkLst>
        <pc:spChg chg="mod">
          <ac:chgData name="Emma Martin" userId="S::e.martin@hereford.ac.uk::25f1cb15-a18f-453a-ba1d-898c77789489" providerId="AD" clId="Web-{38E47EF9-91FE-6C3B-62E2-5402E1EC5B5A}" dt="2022-01-23T17:59:35.729" v="160" actId="20577"/>
          <ac:spMkLst>
            <pc:docMk/>
            <pc:sldMk cId="1437808948" sldId="318"/>
            <ac:spMk id="3" creationId="{00000000-0000-0000-0000-000000000000}"/>
          </ac:spMkLst>
        </pc:spChg>
        <pc:picChg chg="add del mod">
          <ac:chgData name="Emma Martin" userId="S::e.martin@hereford.ac.uk::25f1cb15-a18f-453a-ba1d-898c77789489" providerId="AD" clId="Web-{38E47EF9-91FE-6C3B-62E2-5402E1EC5B5A}" dt="2022-01-23T18:08:01.754" v="168"/>
          <ac:picMkLst>
            <pc:docMk/>
            <pc:sldMk cId="1437808948" sldId="318"/>
            <ac:picMk id="4" creationId="{035CF7D0-DBDD-4E10-A954-C9CB832B61A8}"/>
          </ac:picMkLst>
        </pc:picChg>
        <pc:picChg chg="add del mod">
          <ac:chgData name="Emma Martin" userId="S::e.martin@hereford.ac.uk::25f1cb15-a18f-453a-ba1d-898c77789489" providerId="AD" clId="Web-{38E47EF9-91FE-6C3B-62E2-5402E1EC5B5A}" dt="2022-01-23T18:07:58.317" v="167"/>
          <ac:picMkLst>
            <pc:docMk/>
            <pc:sldMk cId="1437808948" sldId="318"/>
            <ac:picMk id="5" creationId="{BA40BD86-9A1B-4701-A3DF-153DE03854DE}"/>
          </ac:picMkLst>
        </pc:picChg>
      </pc:sldChg>
      <pc:sldChg chg="addSp modSp">
        <pc:chgData name="Emma Martin" userId="S::e.martin@hereford.ac.uk::25f1cb15-a18f-453a-ba1d-898c77789489" providerId="AD" clId="Web-{38E47EF9-91FE-6C3B-62E2-5402E1EC5B5A}" dt="2022-01-23T17:54:12.160" v="54" actId="20577"/>
        <pc:sldMkLst>
          <pc:docMk/>
          <pc:sldMk cId="647376966" sldId="339"/>
        </pc:sldMkLst>
        <pc:spChg chg="mod">
          <ac:chgData name="Emma Martin" userId="S::e.martin@hereford.ac.uk::25f1cb15-a18f-453a-ba1d-898c77789489" providerId="AD" clId="Web-{38E47EF9-91FE-6C3B-62E2-5402E1EC5B5A}" dt="2022-01-23T17:54:12.160" v="54" actId="20577"/>
          <ac:spMkLst>
            <pc:docMk/>
            <pc:sldMk cId="647376966" sldId="339"/>
            <ac:spMk id="3" creationId="{00000000-0000-0000-0000-000000000000}"/>
          </ac:spMkLst>
        </pc:spChg>
        <pc:spChg chg="add mod ord">
          <ac:chgData name="Emma Martin" userId="S::e.martin@hereford.ac.uk::25f1cb15-a18f-453a-ba1d-898c77789489" providerId="AD" clId="Web-{38E47EF9-91FE-6C3B-62E2-5402E1EC5B5A}" dt="2022-01-23T17:54:02.707" v="51"/>
          <ac:spMkLst>
            <pc:docMk/>
            <pc:sldMk cId="647376966" sldId="339"/>
            <ac:spMk id="5" creationId="{09FE2AE2-D2CE-4A99-AED9-4B155DD5A3ED}"/>
          </ac:spMkLst>
        </pc:spChg>
      </pc:sldChg>
      <pc:sldChg chg="addSp delSp modSp new">
        <pc:chgData name="Emma Martin" userId="S::e.martin@hereford.ac.uk::25f1cb15-a18f-453a-ba1d-898c77789489" providerId="AD" clId="Web-{38E47EF9-91FE-6C3B-62E2-5402E1EC5B5A}" dt="2022-01-23T18:09:38.943" v="205"/>
        <pc:sldMkLst>
          <pc:docMk/>
          <pc:sldMk cId="2551171058" sldId="342"/>
        </pc:sldMkLst>
        <pc:spChg chg="mod">
          <ac:chgData name="Emma Martin" userId="S::e.martin@hereford.ac.uk::25f1cb15-a18f-453a-ba1d-898c77789489" providerId="AD" clId="Web-{38E47EF9-91FE-6C3B-62E2-5402E1EC5B5A}" dt="2022-01-23T18:08:14.879" v="170" actId="20577"/>
          <ac:spMkLst>
            <pc:docMk/>
            <pc:sldMk cId="2551171058" sldId="342"/>
            <ac:spMk id="2" creationId="{8BD7D2B1-7160-45E2-89F6-079E6A3C527A}"/>
          </ac:spMkLst>
        </pc:spChg>
        <pc:spChg chg="del">
          <ac:chgData name="Emma Martin" userId="S::e.martin@hereford.ac.uk::25f1cb15-a18f-453a-ba1d-898c77789489" providerId="AD" clId="Web-{38E47EF9-91FE-6C3B-62E2-5402E1EC5B5A}" dt="2022-01-23T18:08:23.989" v="171"/>
          <ac:spMkLst>
            <pc:docMk/>
            <pc:sldMk cId="2551171058" sldId="342"/>
            <ac:spMk id="3" creationId="{9135CD62-9EBB-4578-B438-E14D5952EBB9}"/>
          </ac:spMkLst>
        </pc:spChg>
        <pc:graphicFrameChg chg="add mod ord modGraphic">
          <ac:chgData name="Emma Martin" userId="S::e.martin@hereford.ac.uk::25f1cb15-a18f-453a-ba1d-898c77789489" providerId="AD" clId="Web-{38E47EF9-91FE-6C3B-62E2-5402E1EC5B5A}" dt="2022-01-23T18:09:38.943" v="205"/>
          <ac:graphicFrameMkLst>
            <pc:docMk/>
            <pc:sldMk cId="2551171058" sldId="342"/>
            <ac:graphicFrameMk id="5" creationId="{B4A4CCC5-A7B3-4A1A-B625-868E7E761DCF}"/>
          </ac:graphicFrameMkLst>
        </pc:graphicFrameChg>
      </pc:sldChg>
    </pc:docChg>
  </pc:docChgLst>
  <pc:docChgLst>
    <pc:chgData name="Emma  Martin" userId="25f1cb15-a18f-453a-ba1d-898c77789489" providerId="ADAL" clId="{AA9D5E65-39C6-4E0C-B3F0-9D93ACD801D9}"/>
    <pc:docChg chg="custSel delSld modSld sldOrd">
      <pc:chgData name="Emma  Martin" userId="25f1cb15-a18f-453a-ba1d-898c77789489" providerId="ADAL" clId="{AA9D5E65-39C6-4E0C-B3F0-9D93ACD801D9}" dt="2019-01-09T11:47:09.167" v="572" actId="20577"/>
      <pc:docMkLst>
        <pc:docMk/>
      </pc:docMkLst>
      <pc:sldChg chg="modSp">
        <pc:chgData name="Emma  Martin" userId="25f1cb15-a18f-453a-ba1d-898c77789489" providerId="ADAL" clId="{AA9D5E65-39C6-4E0C-B3F0-9D93ACD801D9}" dt="2019-01-09T10:51:33.419" v="49" actId="1036"/>
        <pc:sldMkLst>
          <pc:docMk/>
          <pc:sldMk cId="0" sldId="256"/>
        </pc:sldMkLst>
        <pc:spChg chg="mod">
          <ac:chgData name="Emma  Martin" userId="25f1cb15-a18f-453a-ba1d-898c77789489" providerId="ADAL" clId="{AA9D5E65-39C6-4E0C-B3F0-9D93ACD801D9}" dt="2019-01-09T10:51:33.419" v="49" actId="1036"/>
          <ac:spMkLst>
            <pc:docMk/>
            <pc:sldMk cId="0" sldId="256"/>
            <ac:spMk id="2050" creationId="{00000000-0000-0000-0000-000000000000}"/>
          </ac:spMkLst>
        </pc:spChg>
        <pc:picChg chg="mod">
          <ac:chgData name="Emma  Martin" userId="25f1cb15-a18f-453a-ba1d-898c77789489" providerId="ADAL" clId="{AA9D5E65-39C6-4E0C-B3F0-9D93ACD801D9}" dt="2019-01-09T10:49:25.093" v="15" actId="1036"/>
          <ac:picMkLst>
            <pc:docMk/>
            <pc:sldMk cId="0" sldId="256"/>
            <ac:picMk id="1028" creationId="{00000000-0000-0000-0000-000000000000}"/>
          </ac:picMkLst>
        </pc:picChg>
      </pc:sldChg>
      <pc:sldChg chg="modSp">
        <pc:chgData name="Emma  Martin" userId="25f1cb15-a18f-453a-ba1d-898c77789489" providerId="ADAL" clId="{AA9D5E65-39C6-4E0C-B3F0-9D93ACD801D9}" dt="2019-01-09T11:17:15.150" v="394" actId="1035"/>
        <pc:sldMkLst>
          <pc:docMk/>
          <pc:sldMk cId="2435947349" sldId="275"/>
        </pc:sldMkLst>
        <pc:spChg chg="mod">
          <ac:chgData name="Emma  Martin" userId="25f1cb15-a18f-453a-ba1d-898c77789489" providerId="ADAL" clId="{AA9D5E65-39C6-4E0C-B3F0-9D93ACD801D9}" dt="2019-01-09T11:17:15.150" v="394" actId="1035"/>
          <ac:spMkLst>
            <pc:docMk/>
            <pc:sldMk cId="2435947349" sldId="275"/>
            <ac:spMk id="3" creationId="{00000000-0000-0000-0000-000000000000}"/>
          </ac:spMkLst>
        </pc:spChg>
      </pc:sldChg>
      <pc:sldChg chg="del">
        <pc:chgData name="Emma  Martin" userId="25f1cb15-a18f-453a-ba1d-898c77789489" providerId="ADAL" clId="{AA9D5E65-39C6-4E0C-B3F0-9D93ACD801D9}" dt="2019-01-09T10:49:53.687" v="25" actId="2696"/>
        <pc:sldMkLst>
          <pc:docMk/>
          <pc:sldMk cId="3148070053" sldId="303"/>
        </pc:sldMkLst>
      </pc:sldChg>
      <pc:sldChg chg="del">
        <pc:chgData name="Emma  Martin" userId="25f1cb15-a18f-453a-ba1d-898c77789489" providerId="ADAL" clId="{AA9D5E65-39C6-4E0C-B3F0-9D93ACD801D9}" dt="2019-01-09T10:49:53.702" v="26" actId="2696"/>
        <pc:sldMkLst>
          <pc:docMk/>
          <pc:sldMk cId="1909323731" sldId="304"/>
        </pc:sldMkLst>
      </pc:sldChg>
      <pc:sldChg chg="del">
        <pc:chgData name="Emma  Martin" userId="25f1cb15-a18f-453a-ba1d-898c77789489" providerId="ADAL" clId="{AA9D5E65-39C6-4E0C-B3F0-9D93ACD801D9}" dt="2019-01-09T10:49:53.717" v="27" actId="2696"/>
        <pc:sldMkLst>
          <pc:docMk/>
          <pc:sldMk cId="2740017959" sldId="305"/>
        </pc:sldMkLst>
      </pc:sldChg>
      <pc:sldChg chg="del">
        <pc:chgData name="Emma  Martin" userId="25f1cb15-a18f-453a-ba1d-898c77789489" providerId="ADAL" clId="{AA9D5E65-39C6-4E0C-B3F0-9D93ACD801D9}" dt="2019-01-09T10:49:53.728" v="28" actId="2696"/>
        <pc:sldMkLst>
          <pc:docMk/>
          <pc:sldMk cId="1957868347" sldId="306"/>
        </pc:sldMkLst>
      </pc:sldChg>
      <pc:sldChg chg="del">
        <pc:chgData name="Emma  Martin" userId="25f1cb15-a18f-453a-ba1d-898c77789489" providerId="ADAL" clId="{AA9D5E65-39C6-4E0C-B3F0-9D93ACD801D9}" dt="2019-01-09T10:49:53.738" v="29" actId="2696"/>
        <pc:sldMkLst>
          <pc:docMk/>
          <pc:sldMk cId="1837721955" sldId="307"/>
        </pc:sldMkLst>
      </pc:sldChg>
      <pc:sldChg chg="del">
        <pc:chgData name="Emma  Martin" userId="25f1cb15-a18f-453a-ba1d-898c77789489" providerId="ADAL" clId="{AA9D5E65-39C6-4E0C-B3F0-9D93ACD801D9}" dt="2019-01-09T10:49:53.748" v="30" actId="2696"/>
        <pc:sldMkLst>
          <pc:docMk/>
          <pc:sldMk cId="943548868" sldId="308"/>
        </pc:sldMkLst>
      </pc:sldChg>
      <pc:sldChg chg="del">
        <pc:chgData name="Emma  Martin" userId="25f1cb15-a18f-453a-ba1d-898c77789489" providerId="ADAL" clId="{AA9D5E65-39C6-4E0C-B3F0-9D93ACD801D9}" dt="2019-01-09T10:49:53.757" v="31" actId="2696"/>
        <pc:sldMkLst>
          <pc:docMk/>
          <pc:sldMk cId="1350748176" sldId="309"/>
        </pc:sldMkLst>
      </pc:sldChg>
      <pc:sldChg chg="del">
        <pc:chgData name="Emma  Martin" userId="25f1cb15-a18f-453a-ba1d-898c77789489" providerId="ADAL" clId="{AA9D5E65-39C6-4E0C-B3F0-9D93ACD801D9}" dt="2019-01-09T10:49:53.763" v="32" actId="2696"/>
        <pc:sldMkLst>
          <pc:docMk/>
          <pc:sldMk cId="3085304163" sldId="310"/>
        </pc:sldMkLst>
      </pc:sldChg>
      <pc:sldChg chg="del">
        <pc:chgData name="Emma  Martin" userId="25f1cb15-a18f-453a-ba1d-898c77789489" providerId="ADAL" clId="{AA9D5E65-39C6-4E0C-B3F0-9D93ACD801D9}" dt="2019-01-09T10:49:53.774" v="33" actId="2696"/>
        <pc:sldMkLst>
          <pc:docMk/>
          <pc:sldMk cId="2444931456" sldId="311"/>
        </pc:sldMkLst>
      </pc:sldChg>
      <pc:sldChg chg="modSp">
        <pc:chgData name="Emma  Martin" userId="25f1cb15-a18f-453a-ba1d-898c77789489" providerId="ADAL" clId="{AA9D5E65-39C6-4E0C-B3F0-9D93ACD801D9}" dt="2019-01-09T11:17:31.446" v="407" actId="20577"/>
        <pc:sldMkLst>
          <pc:docMk/>
          <pc:sldMk cId="1090586748" sldId="312"/>
        </pc:sldMkLst>
        <pc:spChg chg="mod">
          <ac:chgData name="Emma  Martin" userId="25f1cb15-a18f-453a-ba1d-898c77789489" providerId="ADAL" clId="{AA9D5E65-39C6-4E0C-B3F0-9D93ACD801D9}" dt="2019-01-09T11:17:31.446" v="407" actId="20577"/>
          <ac:spMkLst>
            <pc:docMk/>
            <pc:sldMk cId="1090586748" sldId="312"/>
            <ac:spMk id="3" creationId="{00000000-0000-0000-0000-000000000000}"/>
          </ac:spMkLst>
        </pc:spChg>
      </pc:sldChg>
      <pc:sldChg chg="modSp">
        <pc:chgData name="Emma  Martin" userId="25f1cb15-a18f-453a-ba1d-898c77789489" providerId="ADAL" clId="{AA9D5E65-39C6-4E0C-B3F0-9D93ACD801D9}" dt="2019-01-09T11:12:37.590" v="113" actId="1035"/>
        <pc:sldMkLst>
          <pc:docMk/>
          <pc:sldMk cId="824798652" sldId="319"/>
        </pc:sldMkLst>
        <pc:spChg chg="mod">
          <ac:chgData name="Emma  Martin" userId="25f1cb15-a18f-453a-ba1d-898c77789489" providerId="ADAL" clId="{AA9D5E65-39C6-4E0C-B3F0-9D93ACD801D9}" dt="2019-01-09T11:12:37.590" v="113" actId="1035"/>
          <ac:spMkLst>
            <pc:docMk/>
            <pc:sldMk cId="824798652" sldId="319"/>
            <ac:spMk id="3075" creationId="{00000000-0000-0000-0000-000000000000}"/>
          </ac:spMkLst>
        </pc:spChg>
      </pc:sldChg>
      <pc:sldChg chg="del">
        <pc:chgData name="Emma  Martin" userId="25f1cb15-a18f-453a-ba1d-898c77789489" providerId="ADAL" clId="{AA9D5E65-39C6-4E0C-B3F0-9D93ACD801D9}" dt="2019-01-09T10:49:53.832" v="34" actId="2696"/>
        <pc:sldMkLst>
          <pc:docMk/>
          <pc:sldMk cId="348486445" sldId="320"/>
        </pc:sldMkLst>
      </pc:sldChg>
      <pc:sldChg chg="del">
        <pc:chgData name="Emma  Martin" userId="25f1cb15-a18f-453a-ba1d-898c77789489" providerId="ADAL" clId="{AA9D5E65-39C6-4E0C-B3F0-9D93ACD801D9}" dt="2019-01-09T10:49:53.848" v="35" actId="2696"/>
        <pc:sldMkLst>
          <pc:docMk/>
          <pc:sldMk cId="482743822" sldId="329"/>
        </pc:sldMkLst>
      </pc:sldChg>
      <pc:sldChg chg="del">
        <pc:chgData name="Emma  Martin" userId="25f1cb15-a18f-453a-ba1d-898c77789489" providerId="ADAL" clId="{AA9D5E65-39C6-4E0C-B3F0-9D93ACD801D9}" dt="2019-01-09T10:49:53.886" v="36" actId="2696"/>
        <pc:sldMkLst>
          <pc:docMk/>
          <pc:sldMk cId="3599947310" sldId="330"/>
        </pc:sldMkLst>
      </pc:sldChg>
      <pc:sldChg chg="del">
        <pc:chgData name="Emma  Martin" userId="25f1cb15-a18f-453a-ba1d-898c77789489" providerId="ADAL" clId="{AA9D5E65-39C6-4E0C-B3F0-9D93ACD801D9}" dt="2019-01-09T10:49:53.960" v="38" actId="2696"/>
        <pc:sldMkLst>
          <pc:docMk/>
          <pc:sldMk cId="1580996715" sldId="331"/>
        </pc:sldMkLst>
      </pc:sldChg>
      <pc:sldChg chg="del">
        <pc:chgData name="Emma  Martin" userId="25f1cb15-a18f-453a-ba1d-898c77789489" providerId="ADAL" clId="{AA9D5E65-39C6-4E0C-B3F0-9D93ACD801D9}" dt="2019-01-09T10:49:53.972" v="39" actId="2696"/>
        <pc:sldMkLst>
          <pc:docMk/>
          <pc:sldMk cId="3411196871" sldId="332"/>
        </pc:sldMkLst>
      </pc:sldChg>
      <pc:sldChg chg="del">
        <pc:chgData name="Emma  Martin" userId="25f1cb15-a18f-453a-ba1d-898c77789489" providerId="ADAL" clId="{AA9D5E65-39C6-4E0C-B3F0-9D93ACD801D9}" dt="2019-01-09T10:49:54.009" v="40" actId="2696"/>
        <pc:sldMkLst>
          <pc:docMk/>
          <pc:sldMk cId="3512916205" sldId="333"/>
        </pc:sldMkLst>
      </pc:sldChg>
      <pc:sldChg chg="del">
        <pc:chgData name="Emma  Martin" userId="25f1cb15-a18f-453a-ba1d-898c77789489" providerId="ADAL" clId="{AA9D5E65-39C6-4E0C-B3F0-9D93ACD801D9}" dt="2019-01-09T10:49:54.046" v="41" actId="2696"/>
        <pc:sldMkLst>
          <pc:docMk/>
          <pc:sldMk cId="4123755875" sldId="334"/>
        </pc:sldMkLst>
      </pc:sldChg>
      <pc:sldChg chg="del">
        <pc:chgData name="Emma  Martin" userId="25f1cb15-a18f-453a-ba1d-898c77789489" providerId="ADAL" clId="{AA9D5E65-39C6-4E0C-B3F0-9D93ACD801D9}" dt="2019-01-09T10:49:54.065" v="42" actId="2696"/>
        <pc:sldMkLst>
          <pc:docMk/>
          <pc:sldMk cId="581257482" sldId="335"/>
        </pc:sldMkLst>
      </pc:sldChg>
      <pc:sldChg chg="del">
        <pc:chgData name="Emma  Martin" userId="25f1cb15-a18f-453a-ba1d-898c77789489" providerId="ADAL" clId="{AA9D5E65-39C6-4E0C-B3F0-9D93ACD801D9}" dt="2019-01-09T10:49:54.102" v="43" actId="2696"/>
        <pc:sldMkLst>
          <pc:docMk/>
          <pc:sldMk cId="4116123790" sldId="336"/>
        </pc:sldMkLst>
      </pc:sldChg>
      <pc:sldChg chg="del">
        <pc:chgData name="Emma  Martin" userId="25f1cb15-a18f-453a-ba1d-898c77789489" providerId="ADAL" clId="{AA9D5E65-39C6-4E0C-B3F0-9D93ACD801D9}" dt="2019-01-09T10:49:54.114" v="44" actId="2696"/>
        <pc:sldMkLst>
          <pc:docMk/>
          <pc:sldMk cId="1895572232" sldId="337"/>
        </pc:sldMkLst>
      </pc:sldChg>
      <pc:sldChg chg="del">
        <pc:chgData name="Emma  Martin" userId="25f1cb15-a18f-453a-ba1d-898c77789489" providerId="ADAL" clId="{AA9D5E65-39C6-4E0C-B3F0-9D93ACD801D9}" dt="2019-01-09T10:49:54.121" v="45" actId="2696"/>
        <pc:sldMkLst>
          <pc:docMk/>
          <pc:sldMk cId="344717743" sldId="338"/>
        </pc:sldMkLst>
      </pc:sldChg>
      <pc:sldChg chg="addSp delSp modSp ord">
        <pc:chgData name="Emma  Martin" userId="25f1cb15-a18f-453a-ba1d-898c77789489" providerId="ADAL" clId="{AA9D5E65-39C6-4E0C-B3F0-9D93ACD801D9}" dt="2019-01-09T11:47:09.167" v="572" actId="20577"/>
        <pc:sldMkLst>
          <pc:docMk/>
          <pc:sldMk cId="647376966" sldId="339"/>
        </pc:sldMkLst>
        <pc:spChg chg="mod">
          <ac:chgData name="Emma  Martin" userId="25f1cb15-a18f-453a-ba1d-898c77789489" providerId="ADAL" clId="{AA9D5E65-39C6-4E0C-B3F0-9D93ACD801D9}" dt="2019-01-09T11:40:39.833" v="429" actId="20577"/>
          <ac:spMkLst>
            <pc:docMk/>
            <pc:sldMk cId="647376966" sldId="339"/>
            <ac:spMk id="2" creationId="{00000000-0000-0000-0000-000000000000}"/>
          </ac:spMkLst>
        </pc:spChg>
        <pc:spChg chg="mod">
          <ac:chgData name="Emma  Martin" userId="25f1cb15-a18f-453a-ba1d-898c77789489" providerId="ADAL" clId="{AA9D5E65-39C6-4E0C-B3F0-9D93ACD801D9}" dt="2019-01-09T11:47:09.167" v="572" actId="20577"/>
          <ac:spMkLst>
            <pc:docMk/>
            <pc:sldMk cId="647376966" sldId="339"/>
            <ac:spMk id="3" creationId="{00000000-0000-0000-0000-000000000000}"/>
          </ac:spMkLst>
        </pc:spChg>
        <pc:spChg chg="add del">
          <ac:chgData name="Emma  Martin" userId="25f1cb15-a18f-453a-ba1d-898c77789489" providerId="ADAL" clId="{AA9D5E65-39C6-4E0C-B3F0-9D93ACD801D9}" dt="2019-01-09T11:42:01.909" v="436"/>
          <ac:spMkLst>
            <pc:docMk/>
            <pc:sldMk cId="647376966" sldId="339"/>
            <ac:spMk id="4" creationId="{FC2419CC-88CA-466F-9B26-2DA47F26069B}"/>
          </ac:spMkLst>
        </pc:spChg>
        <pc:picChg chg="add del">
          <ac:chgData name="Emma  Martin" userId="25f1cb15-a18f-453a-ba1d-898c77789489" providerId="ADAL" clId="{AA9D5E65-39C6-4E0C-B3F0-9D93ACD801D9}" dt="2019-01-09T11:42:01.909" v="436"/>
          <ac:picMkLst>
            <pc:docMk/>
            <pc:sldMk cId="647376966" sldId="339"/>
            <ac:picMk id="1026" creationId="{42D3FC0D-F48D-4F79-A148-0CD61F735DAF}"/>
          </ac:picMkLst>
        </pc:picChg>
      </pc:sldChg>
      <pc:sldChg chg="del">
        <pc:chgData name="Emma  Martin" userId="25f1cb15-a18f-453a-ba1d-898c77789489" providerId="ADAL" clId="{AA9D5E65-39C6-4E0C-B3F0-9D93ACD801D9}" dt="2019-01-09T10:49:53.923" v="37" actId="2696"/>
        <pc:sldMkLst>
          <pc:docMk/>
          <pc:sldMk cId="4286841794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C1DC9-689B-4B47-A5AB-A0D2D2919078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E97FC-8D9A-4E97-972D-472004DD9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39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3100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2325A-9262-4560-8105-679D99EA9E1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09D14-5D12-45F0-86B0-290DE13AB5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7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0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F9E3D-E61C-418D-AD3A-57D5E36649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2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B2E45-BA9F-4E1E-8946-2E947183554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03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831652"/>
          </a:xfrm>
        </p:spPr>
        <p:txBody>
          <a:bodyPr/>
          <a:lstStyle>
            <a:lvl1pPr>
              <a:defRPr sz="4000">
                <a:solidFill>
                  <a:srgbClr val="310070"/>
                </a:solidFill>
              </a:defRPr>
            </a:lvl1pPr>
          </a:lstStyle>
          <a:p>
            <a:r>
              <a:rPr lang="en-US"/>
              <a:t>Click to edit Master title style 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/>
          <a:lstStyle>
            <a:lvl1pPr>
              <a:defRPr>
                <a:solidFill>
                  <a:srgbClr val="310070"/>
                </a:solidFill>
              </a:defRPr>
            </a:lvl1pPr>
            <a:lvl2pPr>
              <a:defRPr>
                <a:solidFill>
                  <a:srgbClr val="310070"/>
                </a:solidFill>
              </a:defRPr>
            </a:lvl2pPr>
            <a:lvl3pPr>
              <a:defRPr>
                <a:solidFill>
                  <a:srgbClr val="310070"/>
                </a:solidFill>
              </a:defRPr>
            </a:lvl3pPr>
            <a:lvl4pPr>
              <a:defRPr>
                <a:solidFill>
                  <a:srgbClr val="310070"/>
                </a:solidFill>
              </a:defRPr>
            </a:lvl4pPr>
            <a:lvl5pPr>
              <a:defRPr>
                <a:solidFill>
                  <a:srgbClr val="31007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3B1B1-DDC7-4A6A-B667-FCEE1CA960C1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CAEE2-8DCF-4819-BEA7-1DC39E83D5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837" y="1"/>
            <a:ext cx="692696" cy="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5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FF9B3-47AC-421E-8D6D-A3B4A00EAF9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2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57CD5-5EC7-4C47-9331-149665F7AF2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9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B52A30-CDE7-4C4C-B43C-51C19D61E4B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3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A75C5-EC0E-45BB-A028-D6C994100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55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C32EF-817E-4D0C-973D-8488DA5BA0A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76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B1457-469B-4667-BCF4-62710AB1F19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30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39928-848C-498B-B930-0B40329AE00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7845E0-30CC-45D9-AD07-9DE41E06CC6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003399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rgbClr val="003399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102991"/>
            <a:ext cx="7772400" cy="1470025"/>
          </a:xfrm>
        </p:spPr>
        <p:txBody>
          <a:bodyPr/>
          <a:lstStyle/>
          <a:p>
            <a:r>
              <a:rPr lang="en-GB" sz="5400">
                <a:latin typeface="Calibri" pitchFamily="34" charset="0"/>
              </a:rPr>
              <a:t>Database Basics</a:t>
            </a:r>
          </a:p>
        </p:txBody>
      </p:sp>
      <p:pic>
        <p:nvPicPr>
          <p:cNvPr id="1028" name="Picture 4" descr="http://www.bbc.co.uk/schools/gcsebitesize/dida/images/file_record_fie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5722"/>
            <a:ext cx="7974003" cy="351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800"/>
              <a:t>Sometimes you can't identify a single key field in your database table. </a:t>
            </a:r>
          </a:p>
          <a:p>
            <a:pPr marL="0" indent="0">
              <a:buNone/>
            </a:pPr>
            <a:r>
              <a:rPr lang="en-GB" sz="2800">
                <a:latin typeface="Calibri"/>
                <a:cs typeface="Calibri"/>
              </a:rPr>
              <a:t>In cases such as this, you can create what is known as a </a:t>
            </a:r>
            <a:r>
              <a:rPr lang="en-GB" sz="2800" b="1" i="1">
                <a:latin typeface="Calibri"/>
                <a:cs typeface="Calibri"/>
              </a:rPr>
              <a:t>compound key</a:t>
            </a:r>
            <a:r>
              <a:rPr lang="en-GB" sz="2800">
                <a:latin typeface="Calibri"/>
                <a:cs typeface="Calibri"/>
              </a:rPr>
              <a:t> - a combination of fields that </a:t>
            </a:r>
            <a:r>
              <a:rPr lang="en-GB">
                <a:latin typeface="Calibri"/>
                <a:cs typeface="Calibri"/>
              </a:rPr>
              <a:t>makes a record </a:t>
            </a:r>
            <a:r>
              <a:rPr lang="en-GB" sz="2800">
                <a:latin typeface="Calibri"/>
                <a:cs typeface="Calibri"/>
              </a:rPr>
              <a:t>unique.</a:t>
            </a:r>
            <a:r>
              <a:rPr lang="en-GB">
                <a:latin typeface="Calibri"/>
                <a:cs typeface="Calibri"/>
              </a:rPr>
              <a:t> </a:t>
            </a:r>
            <a:endParaRPr lang="en-GB" sz="2800">
              <a:cs typeface="Calibri"/>
            </a:endParaRPr>
          </a:p>
          <a:p>
            <a:pPr marL="0" indent="0">
              <a:buNone/>
            </a:pPr>
            <a:r>
              <a:rPr lang="en-GB" sz="2800">
                <a:latin typeface="Calibri"/>
                <a:cs typeface="Calibri"/>
              </a:rPr>
              <a:t>This can be any number of fields, but should be the minimum number required to produced a unique description of the record.</a:t>
            </a:r>
            <a:r>
              <a:rPr lang="en-GB">
                <a:latin typeface="Calibri"/>
                <a:cs typeface="Calibri"/>
              </a:rPr>
              <a:t> </a:t>
            </a:r>
            <a:endParaRPr lang="en-GB" sz="2800">
              <a:cs typeface="Calibri"/>
            </a:endParaRPr>
          </a:p>
        </p:txBody>
      </p:sp>
      <p:pic>
        <p:nvPicPr>
          <p:cNvPr id="1026" name="Picture 2" descr="http://www.teach-ict.com/as_a2_ict_new/ocr/AS_G061/315_database_concepts/terminology/miniweb/images/compoundkey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80126"/>
            <a:ext cx="4572000" cy="24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5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80327C-D2A4-47AC-AC89-E04B747A6204}"/>
              </a:ext>
            </a:extLst>
          </p:cNvPr>
          <p:cNvSpPr/>
          <p:nvPr/>
        </p:nvSpPr>
        <p:spPr>
          <a:xfrm>
            <a:off x="420670" y="1257299"/>
            <a:ext cx="8160076" cy="1319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800">
                <a:latin typeface="Calibri"/>
                <a:cs typeface="Calibri"/>
              </a:rPr>
              <a:t>A </a:t>
            </a:r>
            <a:r>
              <a:rPr lang="en-GB">
                <a:latin typeface="Calibri"/>
                <a:cs typeface="Calibri"/>
              </a:rPr>
              <a:t>primary key in one table which is used as </a:t>
            </a:r>
            <a:r>
              <a:rPr lang="en-GB" sz="2800">
                <a:latin typeface="Calibri"/>
                <a:cs typeface="Calibri"/>
              </a:rPr>
              <a:t>a</a:t>
            </a:r>
            <a:r>
              <a:rPr lang="en-GB">
                <a:latin typeface="Calibri"/>
                <a:cs typeface="Calibri"/>
              </a:rPr>
              <a:t> </a:t>
            </a:r>
            <a:r>
              <a:rPr lang="en-GB" b="1" i="1">
                <a:latin typeface="Calibri"/>
                <a:cs typeface="Calibri"/>
              </a:rPr>
              <a:t>foreign</a:t>
            </a:r>
            <a:r>
              <a:rPr lang="en-GB" sz="2800" b="1" i="1">
                <a:latin typeface="Calibri"/>
                <a:cs typeface="Calibri"/>
              </a:rPr>
              <a:t> key</a:t>
            </a:r>
            <a:r>
              <a:rPr lang="en-GB" b="1" i="1">
                <a:latin typeface="Calibri"/>
                <a:cs typeface="Calibri"/>
              </a:rPr>
              <a:t> </a:t>
            </a:r>
            <a:r>
              <a:rPr lang="en-GB">
                <a:latin typeface="Calibri"/>
                <a:cs typeface="Calibri"/>
              </a:rPr>
              <a:t>in another table to provide a link between the tables.</a:t>
            </a:r>
            <a:endParaRPr lang="en-GB" sz="2800">
              <a:cs typeface="Calibri"/>
            </a:endParaRPr>
          </a:p>
          <a:p>
            <a:pPr marL="0" indent="0">
              <a:buNone/>
            </a:pPr>
            <a:r>
              <a:rPr lang="en-GB" sz="2800"/>
              <a:t>A foreign key in one table is always linked to a </a:t>
            </a:r>
            <a:r>
              <a:rPr lang="en-GB" sz="2800" b="1" i="1"/>
              <a:t>key field</a:t>
            </a:r>
            <a:r>
              <a:rPr lang="en-GB" sz="2800"/>
              <a:t> in another table.</a:t>
            </a:r>
          </a:p>
          <a:p>
            <a:pPr marL="0" indent="0">
              <a:buNone/>
            </a:pPr>
            <a:r>
              <a:rPr lang="en-GB">
                <a:latin typeface="Calibri"/>
                <a:cs typeface="Calibri"/>
              </a:rPr>
              <a:t>A foreign key does not have to contain a unique value in its table, as it does in the primary table</a:t>
            </a:r>
            <a:endParaRPr lang="en-GB">
              <a:cs typeface="Calibri"/>
            </a:endParaRPr>
          </a:p>
        </p:txBody>
      </p:sp>
      <p:pic>
        <p:nvPicPr>
          <p:cNvPr id="3074" name="Picture 2" descr="http://www.teach-ict.com/as_a2_ict_new/ocr/AS_G061/315_database_concepts/terminology/miniweb/images/foreignk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97" y="4401800"/>
            <a:ext cx="5267621" cy="239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97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FE2AE2-D2CE-4A99-AED9-4B155DD5A3ED}"/>
              </a:ext>
            </a:extLst>
          </p:cNvPr>
          <p:cNvSpPr/>
          <p:nvPr/>
        </p:nvSpPr>
        <p:spPr>
          <a:xfrm>
            <a:off x="402995" y="4845376"/>
            <a:ext cx="8160076" cy="1537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Secondary Keys/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A secondary key is made on a field that you would like to be indexed for faster searches. </a:t>
            </a:r>
          </a:p>
          <a:p>
            <a:pPr marL="0" indent="0">
              <a:buNone/>
            </a:pPr>
            <a:r>
              <a:rPr lang="en-GB">
                <a:latin typeface="Calibri"/>
                <a:cs typeface="Calibri"/>
              </a:rPr>
              <a:t>When databases become large, they can take a while to search.</a:t>
            </a:r>
          </a:p>
          <a:p>
            <a:pPr marL="0" indent="0">
              <a:buNone/>
            </a:pPr>
            <a:r>
              <a:rPr lang="en-GB"/>
              <a:t>They can be set up so that it can be searched more efficiently - fields that are likely to be  searched upon can be indexed for faster searching (like the index at the back of a book)</a:t>
            </a:r>
          </a:p>
          <a:p>
            <a:pPr marL="0" indent="0">
              <a:buNone/>
            </a:pPr>
            <a:r>
              <a:rPr lang="en-GB"/>
              <a:t>Secondary keys</a:t>
            </a:r>
            <a:r>
              <a:rPr lang="en-GB" sz="2800"/>
              <a:t>:</a:t>
            </a:r>
            <a:endParaRPr lang="en-GB"/>
          </a:p>
          <a:p>
            <a:r>
              <a:rPr lang="en-GB">
                <a:latin typeface="Calibri"/>
                <a:cs typeface="Calibri"/>
              </a:rPr>
              <a:t>May not be unique </a:t>
            </a:r>
          </a:p>
          <a:p>
            <a:r>
              <a:rPr lang="en-GB">
                <a:latin typeface="Calibri"/>
                <a:cs typeface="Calibri"/>
              </a:rPr>
              <a:t>Are used for sorting or searching data </a:t>
            </a:r>
            <a:endParaRPr lang="en-GB">
              <a:cs typeface="Calibri"/>
            </a:endParaRP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37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Advantages of a 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785395"/>
          </a:xfrm>
        </p:spPr>
        <p:txBody>
          <a:bodyPr/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800"/>
              <a:t>Data is only stored once – this avoids data duplication and means that data is only stored once.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/>
              <a:t>Data integrity is maintained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800"/>
              <a:t>Easy to modify the forma</a:t>
            </a:r>
            <a:r>
              <a:rPr lang="en-GB"/>
              <a:t>t</a:t>
            </a:r>
            <a:endParaRPr lang="en-GB" sz="280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800"/>
              <a:t>Security is better as sections of the data can be protected individually using authorisation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800"/>
              <a:t>More “future proof” as it is easier to update and expand the basic structure than a flat file.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/>
              <a:t>More complex queries can be run over the data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GB" sz="4000">
                <a:ea typeface="+mj-ea"/>
                <a:cs typeface="+mj-cs"/>
              </a:rPr>
              <a:t>Disadvantages</a:t>
            </a:r>
          </a:p>
          <a:p>
            <a:pPr>
              <a:spcAft>
                <a:spcPts val="600"/>
              </a:spcAft>
            </a:pPr>
            <a:r>
              <a:rPr lang="en-GB" sz="2800"/>
              <a:t>Difficult to set up</a:t>
            </a:r>
          </a:p>
          <a:p>
            <a:pPr marL="0" lvl="1" indent="0">
              <a:buNone/>
            </a:pPr>
            <a:endParaRPr lang="en-GB" sz="2800"/>
          </a:p>
          <a:p>
            <a:pPr marL="0" lvl="1" indent="0">
              <a:buNone/>
            </a:pP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09058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Flat File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Consider the following flat file database:</a:t>
            </a:r>
          </a:p>
          <a:p>
            <a:pPr marL="0" indent="0">
              <a:buNone/>
            </a:pPr>
            <a:r>
              <a:rPr lang="en-GB"/>
              <a:t>What are the potential problems?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82669"/>
              </p:ext>
            </p:extLst>
          </p:nvPr>
        </p:nvGraphicFramePr>
        <p:xfrm>
          <a:off x="179513" y="2564904"/>
          <a:ext cx="8625733" cy="3792356"/>
        </p:xfrm>
        <a:graphic>
          <a:graphicData uri="http://schemas.openxmlformats.org/drawingml/2006/table">
            <a:tbl>
              <a:tblPr/>
              <a:tblGrid>
                <a:gridCol w="344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81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90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36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1199"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ID</a:t>
                      </a:r>
                      <a:endParaRPr lang="en-GB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Forename</a:t>
                      </a:r>
                      <a:endParaRPr lang="en-GB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Surname</a:t>
                      </a:r>
                      <a:endParaRPr lang="en-GB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Telephone Number</a:t>
                      </a:r>
                      <a:endParaRPr lang="en-GB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Street</a:t>
                      </a:r>
                      <a:endParaRPr lang="en-GB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Town</a:t>
                      </a:r>
                      <a:endParaRPr lang="en-GB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Postcode</a:t>
                      </a:r>
                      <a:endParaRPr lang="en-GB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Pet Name</a:t>
                      </a:r>
                      <a:endParaRPr lang="en-GB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Pet Breed</a:t>
                      </a:r>
                      <a:endParaRPr lang="en-GB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Problem</a:t>
                      </a:r>
                      <a:endParaRPr lang="en-GB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0"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Calibri"/>
                        </a:rPr>
                        <a:t>2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Jonathan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Grimes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01562 856 965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657 Abbey Road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Dublin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DB87HB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Trevor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Stick Insect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Monthly checkup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99"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Calibri"/>
                        </a:rPr>
                        <a:t>5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Edward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Grimes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01562 856 965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675 Abbey Road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Dublin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DB87HB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Dave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Lizard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missing tail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0"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Calibri"/>
                        </a:rPr>
                        <a:t>2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Jonathan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Grimes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01562 856 965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657 Abbey Road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Dublin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DB87HB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Trevor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Stick Insect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Monthly checkup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90"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Calibri"/>
                        </a:rPr>
                        <a:t>2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Jonathan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Grimes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01562 856 965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657 Abbey Road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Dublin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DB87HB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Trevor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Stick Insect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Monthly checkup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99"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Calibri"/>
                        </a:rPr>
                        <a:t>3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John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Sexton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01495 333 000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Lime Avenue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Ebbw Vale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NP676TF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Gnasher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Bulldog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sore paw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99"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Calibri"/>
                        </a:rPr>
                        <a:t>2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Bob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Collier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01495 333 000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Lime Avenue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Ebbw Vale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NP676TF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Rudolph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Reindeer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red nose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286">
                <a:tc>
                  <a:txBody>
                    <a:bodyPr/>
                    <a:lstStyle/>
                    <a:p>
                      <a:pPr algn="r"/>
                      <a:r>
                        <a:rPr lang="en-GB" sz="1200">
                          <a:effectLst/>
                          <a:latin typeface="Calibri"/>
                        </a:rPr>
                        <a:t>1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David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Cameron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0208 9546 321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10 Downing Street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London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W15FT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Nick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Puppy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  <a:latin typeface="Calibri"/>
                        </a:rPr>
                        <a:t>Bad breath</a:t>
                      </a:r>
                      <a:endParaRPr lang="en-GB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07504" y="2924944"/>
            <a:ext cx="529480" cy="2952328"/>
            <a:chOff x="107504" y="2924944"/>
            <a:chExt cx="529480" cy="2952328"/>
          </a:xfrm>
        </p:grpSpPr>
        <p:sp>
          <p:nvSpPr>
            <p:cNvPr id="5" name="Oval 4"/>
            <p:cNvSpPr/>
            <p:nvPr/>
          </p:nvSpPr>
          <p:spPr>
            <a:xfrm>
              <a:off x="107504" y="292494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107504" y="4393150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132928" y="3933056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107504" y="5373216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Oval 9"/>
          <p:cNvSpPr/>
          <p:nvPr/>
        </p:nvSpPr>
        <p:spPr>
          <a:xfrm>
            <a:off x="2915816" y="3429000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7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/>
              <a:t>To overcome the problems of flat file databases, relational databases were developed.</a:t>
            </a:r>
          </a:p>
          <a:p>
            <a:pPr marL="0" indent="0">
              <a:buNone/>
            </a:pPr>
            <a:r>
              <a:rPr lang="en-GB" sz="2800"/>
              <a:t>Data is split over several tables which are linked (related) to other tables.</a:t>
            </a:r>
          </a:p>
          <a:p>
            <a:pPr marL="0" indent="0">
              <a:buNone/>
            </a:pPr>
            <a:r>
              <a:rPr lang="en-GB" sz="2800"/>
              <a:t>The process of organising data in this way is called </a:t>
            </a:r>
            <a:r>
              <a:rPr lang="en-GB" sz="2800" b="1"/>
              <a:t>normalisation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06138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800"/>
              <a:t>In the previous flat file database we noted several problems which could have been avoided if the data had been normalised e.g. 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2996952"/>
            <a:ext cx="7560840" cy="31755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9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Integrity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8500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2800"/>
              <a:t>Data integrity refers to the correctness of the data over the lifetime of that data. </a:t>
            </a:r>
          </a:p>
          <a:p>
            <a:pPr marL="0" indent="0">
              <a:buNone/>
            </a:pPr>
            <a:r>
              <a:rPr lang="en-GB" sz="2800"/>
              <a:t>This means that the data is correct when it enters the database, as it is queried and updated up until the point it is removed from the system. </a:t>
            </a:r>
          </a:p>
          <a:p>
            <a:pPr marL="0" indent="0">
              <a:buNone/>
            </a:pPr>
            <a:r>
              <a:rPr lang="en-GB" sz="2800"/>
              <a:t>Data must be complete, accurate and consistent. </a:t>
            </a:r>
          </a:p>
        </p:txBody>
      </p:sp>
    </p:spTree>
    <p:extLst>
      <p:ext uri="{BB962C8B-B14F-4D97-AF65-F5344CB8AC3E}">
        <p14:creationId xmlns:p14="http://schemas.microsoft.com/office/powerpoint/2010/main" val="1854621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Integrity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/>
              <a:t>There are three main types of integrity: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800" b="1"/>
              <a:t>Entity integrity</a:t>
            </a:r>
            <a:r>
              <a:rPr lang="en-GB" sz="2800"/>
              <a:t> – every table must have a primary key which is unique and not empty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800" b="1"/>
              <a:t>Referential integrity</a:t>
            </a:r>
            <a:r>
              <a:rPr lang="en-GB" sz="2800"/>
              <a:t> – foreign keys must point to the primary key of another table but can be empty (meaning that there is no relationship)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800" b="1"/>
              <a:t>Domain integrity</a:t>
            </a:r>
            <a:r>
              <a:rPr lang="en-GB" sz="2800"/>
              <a:t> – all attributes in the database are related to the overall domain that the database is working on.</a:t>
            </a:r>
          </a:p>
        </p:txBody>
      </p:sp>
    </p:spTree>
    <p:extLst>
      <p:ext uri="{BB962C8B-B14F-4D97-AF65-F5344CB8AC3E}">
        <p14:creationId xmlns:p14="http://schemas.microsoft.com/office/powerpoint/2010/main" val="2348476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This refers to the unnecessary duplication of data.</a:t>
            </a:r>
          </a:p>
          <a:p>
            <a:pPr marL="0" indent="0">
              <a:buNone/>
            </a:pPr>
            <a:r>
              <a:rPr lang="en-GB"/>
              <a:t>In a flat-file database details about information such as artists will be duplicated. </a:t>
            </a: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565" y="2883670"/>
            <a:ext cx="816123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4D4D4D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67944" y="2883670"/>
            <a:ext cx="1656184" cy="3384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81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825081-FAC3-4F2D-998D-DB70698D9374}"/>
              </a:ext>
            </a:extLst>
          </p:cNvPr>
          <p:cNvSpPr/>
          <p:nvPr/>
        </p:nvSpPr>
        <p:spPr>
          <a:xfrm>
            <a:off x="420670" y="1257299"/>
            <a:ext cx="8160076" cy="11842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GB" sz="2800"/>
              <a:t>A database is a collection of </a:t>
            </a:r>
            <a:r>
              <a:rPr lang="en-GB" sz="2800" b="1"/>
              <a:t>related data </a:t>
            </a:r>
            <a:r>
              <a:rPr lang="en-GB" sz="2800"/>
              <a:t>stored in a logical and structured manner.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988" y="2564904"/>
            <a:ext cx="9113012" cy="328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94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When data is held in more than one file it should be stored in a consistent way.</a:t>
            </a:r>
          </a:p>
          <a:p>
            <a:pPr marL="0" indent="0">
              <a:buNone/>
            </a:pPr>
            <a:r>
              <a:rPr lang="en-GB"/>
              <a:t>A date field could be stored as a text field in one table but as a date/time field in another, meaning the data would be incompatible. </a:t>
            </a:r>
          </a:p>
          <a:p>
            <a:pPr marL="0" indent="0">
              <a:buNone/>
            </a:pPr>
            <a:r>
              <a:rPr lang="en-GB"/>
              <a:t>In a relational database because the attributes of any one entity are contained within one table, there is no risk of it being stored in a different format in a different file </a:t>
            </a:r>
          </a:p>
        </p:txBody>
      </p:sp>
    </p:spTree>
    <p:extLst>
      <p:ext uri="{BB962C8B-B14F-4D97-AF65-F5344CB8AC3E}">
        <p14:creationId xmlns:p14="http://schemas.microsoft.com/office/powerpoint/2010/main" val="263293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This refers to the separation of the data from the programs that use it.  </a:t>
            </a:r>
          </a:p>
          <a:p>
            <a:pPr marL="0" indent="0">
              <a:buNone/>
            </a:pPr>
            <a:r>
              <a:rPr lang="en-GB">
                <a:latin typeface="Calibri"/>
                <a:cs typeface="Calibri"/>
              </a:rPr>
              <a:t>This means that users can view data without having to be aware of the basic structure of the database, and allows them to manipulate it in many different ways.</a:t>
            </a:r>
          </a:p>
          <a:p>
            <a:pPr marL="0" indent="0">
              <a:buNone/>
            </a:pPr>
            <a:r>
              <a:rPr lang="en-GB"/>
              <a:t>User can also not make changes to the underlying structure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437808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D2B1-7160-45E2-89F6-079E6A3C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Flat File v Relational Databases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A4CCC5-A7B3-4A1A-B625-868E7E761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584962"/>
              </p:ext>
            </p:extLst>
          </p:nvPr>
        </p:nvGraphicFramePr>
        <p:xfrm>
          <a:off x="457200" y="1196975"/>
          <a:ext cx="8229600" cy="4984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657639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11564204"/>
                    </a:ext>
                  </a:extLst>
                </a:gridCol>
              </a:tblGrid>
              <a:tr h="577391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800">
                          <a:solidFill>
                            <a:srgbClr val="310070"/>
                          </a:solidFill>
                          <a:latin typeface="Calibri"/>
                          <a:ea typeface="+mn-ea"/>
                          <a:cs typeface="+mn-cs"/>
                        </a:rPr>
                        <a:t>May have redundant data, which increases the overall size of the database and reduces data integrity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800">
                          <a:solidFill>
                            <a:srgbClr val="310070"/>
                          </a:solidFill>
                          <a:latin typeface="Calibri"/>
                          <a:ea typeface="+mn-ea"/>
                          <a:cs typeface="+mn-cs"/>
                        </a:rPr>
                        <a:t>Data integrity is maintained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9417106"/>
                  </a:ext>
                </a:extLst>
              </a:tr>
              <a:tr h="1001597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800">
                          <a:solidFill>
                            <a:srgbClr val="310070"/>
                          </a:solidFill>
                          <a:latin typeface="Calibri"/>
                          <a:ea typeface="+mn-ea"/>
                          <a:cs typeface="+mn-cs"/>
                        </a:rPr>
                        <a:t>Harder to update the database design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800">
                          <a:solidFill>
                            <a:srgbClr val="310070"/>
                          </a:solidFill>
                          <a:latin typeface="Calibri"/>
                          <a:ea typeface="+mn-ea"/>
                          <a:cs typeface="+mn-cs"/>
                        </a:rPr>
                        <a:t>Easier to update the database design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145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800">
                          <a:solidFill>
                            <a:srgbClr val="310070"/>
                          </a:solidFill>
                          <a:latin typeface="Calibri"/>
                          <a:ea typeface="+mn-ea"/>
                          <a:cs typeface="+mn-cs"/>
                        </a:rPr>
                        <a:t>No specialist knowledge needed to set one up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800">
                          <a:solidFill>
                            <a:srgbClr val="310070"/>
                          </a:solidFill>
                          <a:latin typeface="Calibri"/>
                          <a:ea typeface="+mn-ea"/>
                          <a:cs typeface="+mn-cs"/>
                        </a:rPr>
                        <a:t>Provides security features e.g. individual tables can be protected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7534135"/>
                  </a:ext>
                </a:extLst>
              </a:tr>
              <a:tr h="99570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800" kern="1200">
                        <a:solidFill>
                          <a:srgbClr val="31007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800" kern="1200">
                          <a:solidFill>
                            <a:srgbClr val="310070"/>
                          </a:solidFill>
                          <a:latin typeface="Calibri"/>
                          <a:ea typeface="+mn-ea"/>
                          <a:cs typeface="+mn-cs"/>
                        </a:rPr>
                        <a:t>Need specialist knowledge to set up and maintain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2450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17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GB" sz="2800" b="1"/>
              <a:t>File(table)</a:t>
            </a:r>
            <a:r>
              <a:rPr lang="en-GB" sz="2800"/>
              <a:t>: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2800"/>
              <a:t>A collection of related records which contain the same type of information as all the other records </a:t>
            </a:r>
          </a:p>
          <a:p>
            <a:pPr marL="363538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GB" sz="2800"/>
              <a:t>e.g. Information about </a:t>
            </a:r>
            <a:r>
              <a:rPr lang="en-GB" sz="2800" b="1" i="1" u="sng"/>
              <a:t>ALL</a:t>
            </a:r>
            <a:r>
              <a:rPr lang="en-GB" sz="2800"/>
              <a:t> students in a class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GB" sz="2800" b="1"/>
              <a:t>Record</a:t>
            </a:r>
            <a:r>
              <a:rPr lang="en-GB" sz="2800"/>
              <a:t>: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2800" b="1" i="1" u="sng"/>
              <a:t>All</a:t>
            </a:r>
            <a:r>
              <a:rPr lang="en-GB" sz="2800"/>
              <a:t> of the data relating to one item or “thing”.  </a:t>
            </a:r>
          </a:p>
          <a:p>
            <a:pPr marL="363538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GB" sz="2800"/>
              <a:t>e.g. All information about </a:t>
            </a:r>
            <a:r>
              <a:rPr lang="en-GB" sz="2800" b="1" i="1" u="sng"/>
              <a:t>ONE</a:t>
            </a:r>
            <a:r>
              <a:rPr lang="en-GB" sz="2800"/>
              <a:t> student in the class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GB" sz="2800" b="1"/>
              <a:t>Field</a:t>
            </a:r>
            <a:r>
              <a:rPr lang="en-GB" sz="2800"/>
              <a:t>: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GB" sz="2800"/>
              <a:t>Stores one </a:t>
            </a:r>
            <a:r>
              <a:rPr lang="en-GB" sz="2800" b="1" i="1" u="sng"/>
              <a:t>item</a:t>
            </a:r>
            <a:r>
              <a:rPr lang="en-GB" sz="2800"/>
              <a:t> of data in a record</a:t>
            </a:r>
          </a:p>
          <a:p>
            <a:pPr marL="363538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GB" sz="2800"/>
              <a:t>e.g. a single characteristic about a student (date of birth, surname etc.)</a:t>
            </a:r>
            <a:endParaRPr lang="en-US" sz="2800"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b="1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endParaRPr lang="en-US" b="1" i="1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17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enb.uibcsites.com/files/2011/07/flat-v-realti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90428"/>
            <a:ext cx="7174709" cy="49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Database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GB" sz="2800"/>
              <a:t>Databases can be either flat file or relational.</a:t>
            </a:r>
          </a:p>
        </p:txBody>
      </p:sp>
    </p:spTree>
    <p:extLst>
      <p:ext uri="{BB962C8B-B14F-4D97-AF65-F5344CB8AC3E}">
        <p14:creationId xmlns:p14="http://schemas.microsoft.com/office/powerpoint/2010/main" val="231141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Flat File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5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A flat file database usually only has one table (it may have more than one table, but with no links between them)</a:t>
            </a:r>
          </a:p>
          <a:p>
            <a:endParaRPr lang="en-GB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1382" y="2708920"/>
            <a:ext cx="8161235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4D4D4D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217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Flat File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17232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GB" sz="2800" b="1"/>
              <a:t>Advantages:</a:t>
            </a:r>
          </a:p>
          <a:p>
            <a:pPr>
              <a:spcAft>
                <a:spcPts val="600"/>
              </a:spcAft>
            </a:pPr>
            <a:r>
              <a:rPr lang="en-GB"/>
              <a:t>Easy to set up and understand – no specialist knowledge needed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2800" b="1"/>
              <a:t>Disadvantages:</a:t>
            </a:r>
          </a:p>
          <a:p>
            <a:pPr>
              <a:spcAft>
                <a:spcPts val="600"/>
              </a:spcAft>
            </a:pPr>
            <a:r>
              <a:rPr lang="en-GB" sz="2800"/>
              <a:t>May have redundant data</a:t>
            </a:r>
          </a:p>
          <a:p>
            <a:pPr>
              <a:spcAft>
                <a:spcPts val="600"/>
              </a:spcAft>
            </a:pPr>
            <a:r>
              <a:rPr lang="en-GB"/>
              <a:t>Potential duplication of data</a:t>
            </a:r>
          </a:p>
          <a:p>
            <a:pPr>
              <a:spcAft>
                <a:spcPts val="600"/>
              </a:spcAft>
            </a:pPr>
            <a:r>
              <a:rPr lang="en-GB" sz="2800"/>
              <a:t>Harder to update the data due to duplication</a:t>
            </a:r>
          </a:p>
          <a:p>
            <a:pPr>
              <a:spcAft>
                <a:spcPts val="600"/>
              </a:spcAft>
            </a:pPr>
            <a:r>
              <a:rPr lang="en-GB" sz="2800"/>
              <a:t>Records are not unique</a:t>
            </a:r>
          </a:p>
          <a:p>
            <a:pPr>
              <a:spcAft>
                <a:spcPts val="600"/>
              </a:spcAft>
            </a:pPr>
            <a:r>
              <a:rPr lang="en-GB" sz="2800"/>
              <a:t>Security is poor as if access is gained all data is readily available</a:t>
            </a:r>
          </a:p>
          <a:p>
            <a:pPr>
              <a:spcAft>
                <a:spcPts val="600"/>
              </a:spcAft>
            </a:pPr>
            <a:r>
              <a:rPr lang="en-GB" sz="2800"/>
              <a:t>Harder to perform 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243594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GB" sz="2800"/>
              <a:t>A relational database has more than one table which are linked together by primary and foreign keys.</a:t>
            </a:r>
          </a:p>
        </p:txBody>
      </p:sp>
      <p:pic>
        <p:nvPicPr>
          <p:cNvPr id="2050" name="Picture 2" descr="http://www.teach-ict.com/as_a2_ict_new/ocr/AS_G061/315_database_concepts/terminology/miniweb/images/foreignk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812360" cy="355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5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pitchFamily="34" charset="0"/>
              </a:rPr>
              <a:t>Primary and Foreign Keys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>
                <a:latin typeface="Calibri" pitchFamily="34" charset="0"/>
              </a:rPr>
              <a:t>A </a:t>
            </a:r>
            <a:r>
              <a:rPr lang="en-GB" b="1">
                <a:latin typeface="Calibri" pitchFamily="34" charset="0"/>
              </a:rPr>
              <a:t>primary key </a:t>
            </a:r>
            <a:r>
              <a:rPr lang="en-GB">
                <a:latin typeface="Calibri" pitchFamily="34" charset="0"/>
              </a:rPr>
              <a:t>is </a:t>
            </a:r>
            <a:r>
              <a:rPr lang="en-GB"/>
              <a:t>used to </a:t>
            </a:r>
            <a:r>
              <a:rPr lang="en-GB" b="1" i="1"/>
              <a:t>uniquely identify </a:t>
            </a:r>
            <a:r>
              <a:rPr lang="en-GB"/>
              <a:t>a record</a:t>
            </a:r>
          </a:p>
          <a:p>
            <a:pPr marL="0" indent="0">
              <a:buNone/>
            </a:pPr>
            <a:endParaRPr lang="en-GB">
              <a:latin typeface="Calibri" pitchFamily="34" charset="0"/>
            </a:endParaRPr>
          </a:p>
          <a:p>
            <a:pPr marL="0" indent="0">
              <a:buNone/>
            </a:pPr>
            <a:r>
              <a:rPr lang="en-GB">
                <a:latin typeface="Calibri" pitchFamily="34" charset="0"/>
              </a:rPr>
              <a:t>A </a:t>
            </a:r>
            <a:r>
              <a:rPr lang="en-GB" b="1">
                <a:latin typeface="Calibri" pitchFamily="34" charset="0"/>
              </a:rPr>
              <a:t>foreign key </a:t>
            </a:r>
            <a:r>
              <a:rPr lang="en-GB">
                <a:latin typeface="Calibri" pitchFamily="34" charset="0"/>
              </a:rPr>
              <a:t>is a p</a:t>
            </a:r>
            <a:r>
              <a:rPr lang="en-GB"/>
              <a:t>rimary key in one table which is used as an attribute in another table to provide a link between tables </a:t>
            </a:r>
          </a:p>
          <a:p>
            <a:pPr marL="0" indent="0">
              <a:buFontTx/>
              <a:buNone/>
            </a:pPr>
            <a:endParaRPr lang="en-GB">
              <a:latin typeface="Calibri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3717032"/>
            <a:ext cx="7200800" cy="29595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Oval 1"/>
          <p:cNvSpPr/>
          <p:nvPr/>
        </p:nvSpPr>
        <p:spPr>
          <a:xfrm>
            <a:off x="3419872" y="4437112"/>
            <a:ext cx="144016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995936" y="41397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Primary Key</a:t>
            </a:r>
          </a:p>
        </p:txBody>
      </p:sp>
      <p:sp>
        <p:nvSpPr>
          <p:cNvPr id="12" name="Oval 11"/>
          <p:cNvSpPr/>
          <p:nvPr/>
        </p:nvSpPr>
        <p:spPr>
          <a:xfrm>
            <a:off x="6012160" y="4774178"/>
            <a:ext cx="144016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056276" y="45195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82479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Field/Primary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800"/>
              <a:t>In order to produce a </a:t>
            </a:r>
            <a:r>
              <a:rPr lang="en-GB" sz="2800" b="1"/>
              <a:t>logical structure </a:t>
            </a:r>
            <a:r>
              <a:rPr lang="en-GB" sz="2800"/>
              <a:t>for your database, there should be something </a:t>
            </a:r>
            <a:r>
              <a:rPr lang="en-GB" sz="2800" b="1"/>
              <a:t>unique</a:t>
            </a:r>
            <a:r>
              <a:rPr lang="en-GB" sz="2800"/>
              <a:t> about each record. </a:t>
            </a:r>
          </a:p>
          <a:p>
            <a:pPr marL="0" indent="0">
              <a:buNone/>
            </a:pPr>
            <a:r>
              <a:rPr lang="en-GB" sz="2800"/>
              <a:t>This will normally be the contents of one particular field, called the key field.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83204" y="3429000"/>
            <a:ext cx="4360796" cy="344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7544" y="3702511"/>
            <a:ext cx="43156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sz="2800" kern="0">
                <a:solidFill>
                  <a:srgbClr val="310070"/>
                </a:solidFill>
                <a:latin typeface="Calibri" pitchFamily="34" charset="0"/>
              </a:rPr>
              <a:t>For example, if you had a car database, then you could use the registration number as the primary key, as no two cars should have the same one.</a:t>
            </a:r>
          </a:p>
        </p:txBody>
      </p:sp>
    </p:spTree>
    <p:extLst>
      <p:ext uri="{BB962C8B-B14F-4D97-AF65-F5344CB8AC3E}">
        <p14:creationId xmlns:p14="http://schemas.microsoft.com/office/powerpoint/2010/main" val="3197125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e63c9b3-bccb-449d-832c-1e56a1d23c1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0FDEDA13476243B8FCD28105466D7E" ma:contentTypeVersion="12" ma:contentTypeDescription="Create a new document." ma:contentTypeScope="" ma:versionID="1a88c69bc174c859b04fcadec2b880d8">
  <xsd:schema xmlns:xsd="http://www.w3.org/2001/XMLSchema" xmlns:xs="http://www.w3.org/2001/XMLSchema" xmlns:p="http://schemas.microsoft.com/office/2006/metadata/properties" xmlns:ns2="8e63c9b3-bccb-449d-832c-1e56a1d23c1f" xmlns:ns3="1fc349e5-3287-4776-8d66-d44989a73add" targetNamespace="http://schemas.microsoft.com/office/2006/metadata/properties" ma:root="true" ma:fieldsID="22cf379c614c9950ee684e95455ba378" ns2:_="" ns3:_="">
    <xsd:import namespace="8e63c9b3-bccb-449d-832c-1e56a1d23c1f"/>
    <xsd:import namespace="1fc349e5-3287-4776-8d66-d44989a73a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3c9b3-bccb-449d-832c-1e56a1d23c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349e5-3287-4776-8d66-d44989a73ad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881EDB-1316-44DA-A9BA-CC16F02A6D27}">
  <ds:schemaRefs>
    <ds:schemaRef ds:uri="8e63c9b3-bccb-449d-832c-1e56a1d23c1f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EE7C97-0290-4794-BDD0-819C5B22B4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40CC8-AF7F-4106-9DB8-656558021A9D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Database Basics</vt:lpstr>
      <vt:lpstr>Databases</vt:lpstr>
      <vt:lpstr>Database Components</vt:lpstr>
      <vt:lpstr>Database Types</vt:lpstr>
      <vt:lpstr>Flat File Databases</vt:lpstr>
      <vt:lpstr>Flat File Databases</vt:lpstr>
      <vt:lpstr>Relational Databases</vt:lpstr>
      <vt:lpstr>Primary and Foreign Keys</vt:lpstr>
      <vt:lpstr>Key Field/Primary Key</vt:lpstr>
      <vt:lpstr>Compound Key</vt:lpstr>
      <vt:lpstr>Foreign Key</vt:lpstr>
      <vt:lpstr>Secondary Keys/ Indexes</vt:lpstr>
      <vt:lpstr>Advantages of a relational database</vt:lpstr>
      <vt:lpstr>Flat File Database</vt:lpstr>
      <vt:lpstr>Relational Databases</vt:lpstr>
      <vt:lpstr>Relational Databases</vt:lpstr>
      <vt:lpstr>Data Integrity</vt:lpstr>
      <vt:lpstr>Data Integrity</vt:lpstr>
      <vt:lpstr>Data redundancy</vt:lpstr>
      <vt:lpstr>Data Consistency</vt:lpstr>
      <vt:lpstr>Data Independence</vt:lpstr>
      <vt:lpstr>Flat File v Relational Databases</vt:lpstr>
    </vt:vector>
  </TitlesOfParts>
  <Company>stclements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electronic communication</dc:title>
  <dc:creator>stds12</dc:creator>
  <cp:revision>1</cp:revision>
  <dcterms:created xsi:type="dcterms:W3CDTF">2008-02-27T19:59:33Z</dcterms:created>
  <dcterms:modified xsi:type="dcterms:W3CDTF">2022-01-23T18:15:38Z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0x010100DC0FDEDA13476243B8FCD28105466D7E</vt:lpwstr>
  </property>
  <property fmtid="{D5CDD505-2E9C-101B-9397-08002B2CF9AE}" pid="3" name="Order">
    <vt:r8>281400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