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5F8E"/>
    <a:srgbClr val="69A3CC"/>
    <a:srgbClr val="6E6D97"/>
    <a:srgbClr val="575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491" autoAdjust="0"/>
    <p:restoredTop sz="94660"/>
  </p:normalViewPr>
  <p:slideViewPr>
    <p:cSldViewPr showGuides="1">
      <p:cViewPr>
        <p:scale>
          <a:sx n="130" d="100"/>
          <a:sy n="130" d="100"/>
        </p:scale>
        <p:origin x="-1080" y="-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vent-us-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3620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6B5F8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C1DF-1140-4010-BD0E-BC82589B7042}" type="datetimeFigureOut">
              <a:rPr lang="en-US" smtClean="0"/>
              <a:t>3/27/13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304-93A7-4C32-8D09-218FBB4960F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us-13-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"/>
            <a:ext cx="3172022" cy="1463040"/>
          </a:xfrm>
          <a:prstGeom prst="rect">
            <a:avLst/>
          </a:prstGeom>
        </p:spPr>
      </p:pic>
      <p:pic>
        <p:nvPicPr>
          <p:cNvPr id="9" name="Picture 8" descr="us-13-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58" y="6019800"/>
            <a:ext cx="148688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6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C1DF-1140-4010-BD0E-BC82589B7042}" type="datetimeFigureOut">
              <a:rPr lang="en-US" smtClean="0"/>
              <a:t>3/27/13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304-93A7-4C32-8D09-218FBB4960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us-13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58" y="6019800"/>
            <a:ext cx="148688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689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68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C1DF-1140-4010-BD0E-BC82589B7042}" type="datetimeFigureOut">
              <a:rPr lang="en-US" smtClean="0"/>
              <a:t>3/27/13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304-93A7-4C32-8D09-218FBB4960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us-13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58" y="6019800"/>
            <a:ext cx="148688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2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vent-us-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3620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304-93A7-4C32-8D09-218FBB4960F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C1DF-1140-4010-BD0E-BC82589B7042}" type="datetimeFigureOut">
              <a:rPr lang="en-US" smtClean="0"/>
              <a:t>3/27/13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B5F8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us-13-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58" y="6019800"/>
            <a:ext cx="148688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3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vent-us-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362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718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6B5F8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C1DF-1140-4010-BD0E-BC82589B7042}" type="datetimeFigureOut">
              <a:rPr lang="en-US" smtClean="0"/>
              <a:t>3/27/13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304-93A7-4C32-8D09-218FBB4960F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us-13-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58" y="6019800"/>
            <a:ext cx="1486885" cy="685800"/>
          </a:xfrm>
          <a:prstGeom prst="rect">
            <a:avLst/>
          </a:prstGeom>
        </p:spPr>
      </p:pic>
      <p:pic>
        <p:nvPicPr>
          <p:cNvPr id="8" name="Picture 7" descr="us-13-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"/>
            <a:ext cx="3172022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3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vent-us-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362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B5F8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C1DF-1140-4010-BD0E-BC82589B7042}" type="datetimeFigureOut">
              <a:rPr lang="en-US" smtClean="0"/>
              <a:t>3/27/13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304-93A7-4C32-8D09-218FBB4960F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us-13-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58" y="6019800"/>
            <a:ext cx="148688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68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68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C1DF-1140-4010-BD0E-BC82589B7042}" type="datetimeFigureOut">
              <a:rPr lang="en-US" smtClean="0"/>
              <a:t>3/27/13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304-93A7-4C32-8D09-218FBB4960F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us-13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58" y="6019800"/>
            <a:ext cx="148688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C1DF-1140-4010-BD0E-BC82589B7042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304-93A7-4C32-8D09-218FBB4960F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us-13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58" y="6019800"/>
            <a:ext cx="148688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5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C1DF-1140-4010-BD0E-BC82589B7042}" type="datetimeFigureOut">
              <a:rPr lang="en-US" smtClean="0"/>
              <a:t>3/27/13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304-93A7-4C32-8D09-218FBB4960F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us-13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58" y="6019800"/>
            <a:ext cx="148688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4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6B5F8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C1DF-1140-4010-BD0E-BC82589B7042}" type="datetimeFigureOut">
              <a:rPr lang="en-US" smtClean="0"/>
              <a:t>3/27/13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304-93A7-4C32-8D09-218FBB4960F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us-13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58" y="6019800"/>
            <a:ext cx="148688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3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4538662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6B5F8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3048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18160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C1DF-1140-4010-BD0E-BC82589B7042}" type="datetimeFigureOut">
              <a:rPr lang="en-US" smtClean="0"/>
              <a:t>3/27/13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1304-93A7-4C32-8D09-218FBB4960F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us-13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58" y="6019800"/>
            <a:ext cx="148688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2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434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C1DF-1140-4010-BD0E-BC82589B7042}" type="datetimeFigureOut">
              <a:rPr lang="en-US" smtClean="0"/>
              <a:t>3/27/13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21304-93A7-4C32-8D09-218FBB496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6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none" spc="0">
          <a:ln w="18000">
            <a:noFill/>
            <a:prstDash val="solid"/>
            <a:miter lim="800000"/>
          </a:ln>
          <a:solidFill>
            <a:srgbClr val="6B5F8E"/>
          </a:solidFill>
          <a:effectLst>
            <a:outerShdw blurRad="25500" dist="23000" dir="7020000" algn="tl">
              <a:srgbClr val="000000">
                <a:alpha val="5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78175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066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99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62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241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24169"/>
      </p:ext>
    </p:extLst>
  </p:cSld>
  <p:clrMapOvr>
    <a:masterClrMapping/>
  </p:clrMapOvr>
</p:sld>
</file>

<file path=ppt/theme/theme1.xml><?xml version="1.0" encoding="utf-8"?>
<a:theme xmlns:a="http://schemas.openxmlformats.org/drawingml/2006/main" name="Black Hat Abu Dhabi 2011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Hat Abu Dhabi 2011.potx</Template>
  <TotalTime>317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Black Hat Abu Dhabi 2011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S S</cp:lastModifiedBy>
  <cp:revision>24</cp:revision>
  <dcterms:created xsi:type="dcterms:W3CDTF">2011-11-15T21:34:05Z</dcterms:created>
  <dcterms:modified xsi:type="dcterms:W3CDTF">2013-03-27T22:56:46Z</dcterms:modified>
</cp:coreProperties>
</file>