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7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9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2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8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77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Microsoft_Off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vhzvh/V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965915"/>
            <a:ext cx="7197726" cy="3419816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РАБОТА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курсу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185" y="4385732"/>
            <a:ext cx="9017939" cy="140546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</a:t>
            </a:r>
            <a:r>
              <a:rPr lang="ru-R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Новиков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Теоретический анализ полимерных композиционных материалов путём построения моделей на основе методов вычислительной механики и прогнозирование их эффективных характеристик с завершающей оценкой их надёжности является актуальным.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характеристики анализируемого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212942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задании представлены два файла «X_bp.xlsx» и «X_nup.xlsx» в папке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hw_data_composite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с данными в формате таблицы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 tooltip="Microsoft Office"/>
              </a:rPr>
              <a:t>Microsoft Office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Excel. Для формирование единого массива данных, произведено сведения обоих файлов в один.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и характеристики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 сведённом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1023 записи по каждому показателю, пропуски отсутствуют (нет пустых значений),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F1910B-4027-4D81-B6AA-C234AE23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3864"/>
            <a:ext cx="537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Матрица, анализирующая мощность выборки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33" y="4726547"/>
            <a:ext cx="10131425" cy="164205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представлены основные характеристики параметров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количество элементов, средние значения параметров, минимальные и максимальные значения, а также медианные значения (наименование строки 50%).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1024347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25" y="802783"/>
            <a:ext cx="3456903" cy="145626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D8B0-9E2B-474A-A7E6-076ACD2E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8" y="2163532"/>
            <a:ext cx="1911438" cy="36491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6551053" y="536552"/>
            <a:ext cx="388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5445616" y="1653940"/>
            <a:ext cx="6096000" cy="3698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sklearn.neighbors.KNeighborsRegressor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регрессия на основе k ближайших соседей. Цель прогнозируется путем локальной интерполяции целей, связанных с ближайшими соседями в обучающем наборе.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обычная линейная регрессия методом наименьших квадратов. Соответствует линейной модели с коэффициентами w = (w1, …, </a:t>
            </a: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wp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чтобы минимизировать остаточную сумму квадратов между наблюдаемыми целями в наборе данных и целями, предсказанными линейным приближением.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sklearn.svm.SVC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C-классификация опорных векторов. Реализация основана на </a:t>
            </a: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libsvm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 Время подгонки масштабируется квадратично с количеством выборок и может быть непрактичным за пределами десятков тысяч выборок. Поддержка </a:t>
            </a: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мультиклассов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осуществляется по схеме «один против одного».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sklearn.ensemble.GradientBoostingRegressor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используется для повышения градиента для регрессии. </a:t>
            </a:r>
            <a:r>
              <a:rPr lang="ru-RU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GradientBoostingRegressor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строит аддитивную модель поэтапно вперед; он позволяет оптимизировать произвольные дифференцируемые функции потерь. На каждом этапе дерево регрессии аппроксимируется отрицательным градиентом заданной функции потерь.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243"/>
            <a:ext cx="10883720" cy="4997002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были проанализированы все признаки для определения их максимальных, минимальных, средних и медианных значений, а также была проведена визуализация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было проведено исключение выбросов данных, то есть точек данных, которые лежали вдали от обычного распределения данных. Диаграмма ящиков с усами является отличным способом визуализации таких значений.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заключительном этапе была проведена нормализация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нормализации данных был также проведен анализ взаимосвязи переменных друг с другом. Были построены графики попарного рассеяния переменных, а также была определена корреляция между переменными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результатам предобработки данных можно сделать следующий вывод. Между параметрами модели не наблюдается корреляций и очевидных связей. Число выбросов оказалось незначительным.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рекомендации соотношения «матрица-наполнитель» была разработана простая модель глубокого обучения с помощью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Удалённый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Репозитарием проекта избран сервис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Ссылка на репозитарий ВКР:</a:t>
            </a:r>
          </a:p>
          <a:p>
            <a:pPr indent="450215" algn="just">
              <a:lnSpc>
                <a:spcPct val="150000"/>
              </a:lnSpc>
            </a:pPr>
            <a:r>
              <a:rPr lang="en-US" sz="1800" u="sng" dirty="0">
                <a:solidFill>
                  <a:srgbClr val="954F72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https://github.com/zvhzvh/VKR</a:t>
            </a:r>
            <a:endParaRPr lang="en-US" sz="1800" u="sng" dirty="0">
              <a:solidFill>
                <a:srgbClr val="954F7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br>
              <a:rPr lang="ru-RU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563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ВЫПУСКНАЯ КВАЛИФИКАЦИОННАЯ РАБОТА  по курсу  «Data Science» </vt:lpstr>
      <vt:lpstr>Актуальность темы</vt:lpstr>
      <vt:lpstr>характеристики анализируемого датасета</vt:lpstr>
      <vt:lpstr>Матрица, анализирующая мощность выборки</vt:lpstr>
      <vt:lpstr>Используемые библиотеки</vt:lpstr>
      <vt:lpstr>ЭТАПЫ ОБРАБОТКИ ДАННЫХ</vt:lpstr>
      <vt:lpstr>Удалённый репозитарий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Polyakov Sergey</dc:creator>
  <cp:lastModifiedBy>user</cp:lastModifiedBy>
  <cp:revision>8</cp:revision>
  <dcterms:created xsi:type="dcterms:W3CDTF">2022-04-02T21:24:42Z</dcterms:created>
  <dcterms:modified xsi:type="dcterms:W3CDTF">2022-04-07T07:07:31Z</dcterms:modified>
</cp:coreProperties>
</file>