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7" r:id="rId8"/>
    <p:sldId id="268" r:id="rId9"/>
    <p:sldId id="261" r:id="rId10"/>
    <p:sldId id="262" r:id="rId11"/>
    <p:sldId id="269" r:id="rId12"/>
    <p:sldId id="266" r:id="rId13"/>
    <p:sldId id="263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1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AF36-3EE5-DF4A-B1FD-5706995E62D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9133-56CE-E146-A313-874E9E9D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1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AF36-3EE5-DF4A-B1FD-5706995E62D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9133-56CE-E146-A313-874E9E9D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7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AF36-3EE5-DF4A-B1FD-5706995E62D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9133-56CE-E146-A313-874E9E9D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4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AF36-3EE5-DF4A-B1FD-5706995E62D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9133-56CE-E146-A313-874E9E9D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4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AF36-3EE5-DF4A-B1FD-5706995E62D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9133-56CE-E146-A313-874E9E9D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3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AF36-3EE5-DF4A-B1FD-5706995E62D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9133-56CE-E146-A313-874E9E9D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AF36-3EE5-DF4A-B1FD-5706995E62D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9133-56CE-E146-A313-874E9E9D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AF36-3EE5-DF4A-B1FD-5706995E62D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9133-56CE-E146-A313-874E9E9D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9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AF36-3EE5-DF4A-B1FD-5706995E62D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9133-56CE-E146-A313-874E9E9D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1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AF36-3EE5-DF4A-B1FD-5706995E62D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9133-56CE-E146-A313-874E9E9D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0AF36-3EE5-DF4A-B1FD-5706995E62D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9133-56CE-E146-A313-874E9E9D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0AF36-3EE5-DF4A-B1FD-5706995E62DC}" type="datetimeFigureOut">
              <a:rPr lang="en-US" smtClean="0"/>
              <a:t>3/20/15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79133-56CE-E146-A313-874E9E9D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0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chef.io/install_server.html" TargetMode="External"/><Relationship Id="rId3" Type="http://schemas.openxmlformats.org/officeDocument/2006/relationships/hyperlink" Target="https://manage.chef.io/logi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chef.io/community_plugin_knife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wnloads.chef.io/chef-dk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chef.io/attributes.html%23attribute-precedenc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chef.io/ohai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upermarket.chef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Chef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128" y="3886200"/>
            <a:ext cx="83464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Zach Vickery</a:t>
            </a:r>
          </a:p>
          <a:p>
            <a:r>
              <a:rPr lang="en-US" dirty="0" smtClean="0"/>
              <a:t>Boise Code Camp 2015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zvickery</a:t>
            </a:r>
            <a:r>
              <a:rPr lang="en-US" dirty="0" smtClean="0"/>
              <a:t>/bcc-2015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06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open source, install instructions at:</a:t>
            </a:r>
          </a:p>
          <a:p>
            <a:pPr lvl="1"/>
            <a:r>
              <a:rPr lang="en-US" dirty="0" smtClean="0">
                <a:hlinkClick r:id="rId2"/>
              </a:rPr>
              <a:t>https://docs.chef.io/install_server.html</a:t>
            </a:r>
            <a:endParaRPr lang="en-US" dirty="0" smtClean="0"/>
          </a:p>
          <a:p>
            <a:r>
              <a:rPr lang="en-US" dirty="0" smtClean="0"/>
              <a:t>Can also use hosted Chef via </a:t>
            </a:r>
            <a:r>
              <a:rPr lang="en-US" dirty="0" err="1" smtClean="0"/>
              <a:t>chef.io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https://manage.chef.io/login</a:t>
            </a:r>
            <a:endParaRPr lang="en-US" dirty="0" smtClean="0"/>
          </a:p>
          <a:p>
            <a:pPr lvl="1"/>
            <a:r>
              <a:rPr lang="en-US" dirty="0" smtClean="0"/>
              <a:t>Demo</a:t>
            </a:r>
          </a:p>
          <a:p>
            <a:r>
              <a:rPr lang="en-US" dirty="0" smtClean="0"/>
              <a:t>Other approaches like AWS </a:t>
            </a:r>
            <a:r>
              <a:rPr lang="en-US" dirty="0" err="1" smtClean="0"/>
              <a:t>OpsWorks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5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Server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pem</a:t>
            </a:r>
            <a:r>
              <a:rPr lang="en-US" dirty="0" smtClean="0"/>
              <a:t> file private key is required to interact with chef server</a:t>
            </a:r>
          </a:p>
          <a:p>
            <a:r>
              <a:rPr lang="en-US" dirty="0" smtClean="0"/>
              <a:t>A validation </a:t>
            </a:r>
            <a:r>
              <a:rPr lang="en-US" dirty="0" err="1" smtClean="0"/>
              <a:t>pem</a:t>
            </a:r>
            <a:r>
              <a:rPr lang="en-US" dirty="0" smtClean="0"/>
              <a:t> private key is required to create new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9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knife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nife is the CLI tool for chef server</a:t>
            </a:r>
          </a:p>
          <a:p>
            <a:pPr lvl="1"/>
            <a:r>
              <a:rPr lang="en-US" dirty="0" smtClean="0"/>
              <a:t>Requires a proper ruby setup, </a:t>
            </a:r>
            <a:r>
              <a:rPr lang="en-US" dirty="0" err="1" smtClean="0"/>
              <a:t>chefdk</a:t>
            </a:r>
            <a:r>
              <a:rPr lang="en-US" dirty="0" smtClean="0"/>
              <a:t> will take care of this</a:t>
            </a:r>
          </a:p>
          <a:p>
            <a:r>
              <a:rPr lang="en-US" dirty="0" smtClean="0"/>
              <a:t>Is configured via </a:t>
            </a:r>
            <a:r>
              <a:rPr lang="en-US" dirty="0" err="1" smtClean="0"/>
              <a:t>knife.rb</a:t>
            </a:r>
            <a:r>
              <a:rPr lang="en-US" dirty="0" smtClean="0"/>
              <a:t> in your .chef directory</a:t>
            </a:r>
          </a:p>
          <a:p>
            <a:r>
              <a:rPr lang="en-US" dirty="0" smtClean="0"/>
              <a:t>Supports plugins to do all kinds of things</a:t>
            </a:r>
          </a:p>
          <a:p>
            <a:pPr lvl="1"/>
            <a:r>
              <a:rPr lang="en-US" dirty="0" smtClean="0">
                <a:hlinkClick r:id="rId2"/>
              </a:rPr>
              <a:t>https://docs.chef.io/community_plugin_knife.html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46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Server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</a:p>
          <a:p>
            <a:r>
              <a:rPr lang="en-US" dirty="0" smtClean="0"/>
              <a:t>Environment</a:t>
            </a:r>
          </a:p>
          <a:p>
            <a:r>
              <a:rPr lang="en-US" dirty="0" smtClean="0"/>
              <a:t>Role</a:t>
            </a:r>
          </a:p>
          <a:p>
            <a:r>
              <a:rPr lang="en-US" dirty="0" smtClean="0"/>
              <a:t>Data bag (with encrypted variant)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0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application with a web server tier, database tier, and bastion host</a:t>
            </a:r>
          </a:p>
          <a:p>
            <a:pPr lvl="1"/>
            <a:r>
              <a:rPr lang="en-US" dirty="0" smtClean="0"/>
              <a:t>Cookbooks for </a:t>
            </a:r>
          </a:p>
          <a:p>
            <a:pPr lvl="1"/>
            <a:r>
              <a:rPr lang="en-US" dirty="0" smtClean="0"/>
              <a:t>One environment</a:t>
            </a:r>
          </a:p>
          <a:p>
            <a:pPr lvl="1"/>
            <a:r>
              <a:rPr lang="en-US" dirty="0" smtClean="0"/>
              <a:t>Three roles with unique run lists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9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Chef?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Centralized configuration management</a:t>
            </a:r>
          </a:p>
          <a:p>
            <a:pPr lvl="1"/>
            <a:r>
              <a:rPr lang="en-US" dirty="0" smtClean="0"/>
              <a:t>Setup of new nodes</a:t>
            </a:r>
          </a:p>
          <a:p>
            <a:pPr lvl="1"/>
            <a:r>
              <a:rPr lang="en-US" dirty="0" smtClean="0"/>
              <a:t>Deployment of code configuration</a:t>
            </a:r>
          </a:p>
          <a:p>
            <a:pPr lvl="1"/>
            <a:r>
              <a:rPr lang="en-US" dirty="0" smtClean="0"/>
              <a:t>You could use a scripting language (e.g. bash), but…</a:t>
            </a:r>
          </a:p>
          <a:p>
            <a:r>
              <a:rPr lang="en-US" dirty="0" smtClean="0"/>
              <a:t>Treat infrastructure as code</a:t>
            </a:r>
          </a:p>
          <a:p>
            <a:r>
              <a:rPr lang="en-US" dirty="0" smtClean="0"/>
              <a:t>Treat servers like cattle, not pets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1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chef?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Chef does bring some complexity to your infrastructure</a:t>
            </a:r>
          </a:p>
          <a:p>
            <a:r>
              <a:rPr lang="en-US" dirty="0" smtClean="0"/>
              <a:t>Chef requires some amount of artifacts to reside on the host</a:t>
            </a:r>
          </a:p>
          <a:p>
            <a:pPr lvl="1"/>
            <a:r>
              <a:rPr lang="en-US" dirty="0" smtClean="0"/>
              <a:t>Typically run as an agent, but not required</a:t>
            </a:r>
          </a:p>
          <a:p>
            <a:r>
              <a:rPr lang="en-US" dirty="0" smtClean="0"/>
              <a:t>Other alternatives exist with different tradeoffs (</a:t>
            </a:r>
            <a:r>
              <a:rPr lang="en-US" dirty="0" err="1" smtClean="0"/>
              <a:t>PaaS</a:t>
            </a:r>
            <a:r>
              <a:rPr lang="en-US" dirty="0" smtClean="0"/>
              <a:t>, AWS </a:t>
            </a:r>
            <a:r>
              <a:rPr lang="en-US" dirty="0" err="1" smtClean="0"/>
              <a:t>OpsWorks</a:t>
            </a:r>
            <a:r>
              <a:rPr lang="en-US" dirty="0" smtClean="0"/>
              <a:t>, </a:t>
            </a:r>
            <a:r>
              <a:rPr lang="en-US" dirty="0" err="1" smtClean="0"/>
              <a:t>Ansible</a:t>
            </a:r>
            <a:r>
              <a:rPr lang="en-US" dirty="0" smtClean="0"/>
              <a:t>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4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install the </a:t>
            </a:r>
            <a:r>
              <a:rPr lang="en-US" dirty="0" err="1" smtClean="0"/>
              <a:t>chefdk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https://downloads.chef.io/chef-dk/</a:t>
            </a:r>
            <a:endParaRPr lang="en-US" dirty="0" smtClean="0"/>
          </a:p>
          <a:p>
            <a:r>
              <a:rPr lang="en-US" dirty="0" smtClean="0"/>
              <a:t>Once setup, you have everything to author and test cookbooks, and interact with the Chef server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3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Cookbook authoring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Cookbooks are the core of chef code</a:t>
            </a:r>
          </a:p>
          <a:p>
            <a:pPr lvl="1"/>
            <a:r>
              <a:rPr lang="en-US" dirty="0" smtClean="0"/>
              <a:t>Can contain recipes, attributes, resources, libraries</a:t>
            </a:r>
          </a:p>
          <a:p>
            <a:r>
              <a:rPr lang="en-US" dirty="0" smtClean="0"/>
              <a:t>Cookbooks are run on nodes via a “run list”</a:t>
            </a:r>
          </a:p>
          <a:p>
            <a:pPr lvl="1"/>
            <a:r>
              <a:rPr lang="en-US" dirty="0" smtClean="0"/>
              <a:t>Run list can come from a chef solo command, Chef environment, or Chef 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6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Cookbook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kitchen (part of </a:t>
            </a:r>
            <a:r>
              <a:rPr lang="en-US" dirty="0" err="1" smtClean="0"/>
              <a:t>chefdk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Serverspec</a:t>
            </a:r>
            <a:r>
              <a:rPr lang="en-US" dirty="0" smtClean="0"/>
              <a:t> – test your changes on a real VM</a:t>
            </a:r>
          </a:p>
          <a:p>
            <a:pPr lvl="1"/>
            <a:r>
              <a:rPr lang="en-US" dirty="0" err="1" smtClean="0"/>
              <a:t>Chefspec</a:t>
            </a:r>
            <a:r>
              <a:rPr lang="en-US" dirty="0" smtClean="0"/>
              <a:t> – test your changes with a simulated chef run</a:t>
            </a:r>
          </a:p>
          <a:p>
            <a:pPr lvl="1"/>
            <a:r>
              <a:rPr lang="en-US" dirty="0" err="1" smtClean="0"/>
              <a:t>Foodcritic</a:t>
            </a:r>
            <a:r>
              <a:rPr lang="en-US" dirty="0" smtClean="0"/>
              <a:t> – static cookbook analysis</a:t>
            </a:r>
          </a:p>
          <a:p>
            <a:r>
              <a:rPr lang="en-US" dirty="0" err="1" smtClean="0"/>
              <a:t>Berkshelf</a:t>
            </a:r>
            <a:endParaRPr lang="en-US" dirty="0" smtClean="0"/>
          </a:p>
          <a:p>
            <a:pPr lvl="1"/>
            <a:r>
              <a:rPr lang="en-US" dirty="0" smtClean="0"/>
              <a:t>A tool for managing cookbook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0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complicated:</a:t>
            </a:r>
          </a:p>
          <a:p>
            <a:pPr lvl="1"/>
            <a:r>
              <a:rPr lang="en-US" dirty="0" smtClean="0">
                <a:hlinkClick r:id="rId2"/>
              </a:rPr>
              <a:t>http://docs.chef.io/attributes.html#attribute-precedence</a:t>
            </a:r>
            <a:endParaRPr lang="en-US" dirty="0" smtClean="0"/>
          </a:p>
          <a:p>
            <a:r>
              <a:rPr lang="en-US" dirty="0" smtClean="0"/>
              <a:t>Chef gives you lots of power but also lots of opportunity to make a mess</a:t>
            </a:r>
          </a:p>
          <a:p>
            <a:r>
              <a:rPr lang="en-US" dirty="0" smtClean="0"/>
              <a:t>In short, have a consistent strategy for where attributes get set to avoid complex </a:t>
            </a:r>
            <a:r>
              <a:rPr lang="en-US" dirty="0" err="1" smtClean="0"/>
              <a:t>precendence</a:t>
            </a:r>
            <a:r>
              <a:rPr lang="en-US" dirty="0" smtClean="0"/>
              <a:t>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2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Ohai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Ohai</a:t>
            </a:r>
            <a:r>
              <a:rPr lang="en-US" dirty="0" smtClean="0"/>
              <a:t> detects attributes automatically (such as OS, number of CPUs,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>
                <a:hlinkClick r:id="rId2"/>
              </a:rPr>
              <a:t>https://docs.chef.io/ohai.html</a:t>
            </a:r>
            <a:endParaRPr lang="en-US" dirty="0" smtClean="0"/>
          </a:p>
          <a:p>
            <a:r>
              <a:rPr lang="en-US" dirty="0" err="1" smtClean="0"/>
              <a:t>Ohai</a:t>
            </a:r>
            <a:r>
              <a:rPr lang="en-US" dirty="0" smtClean="0"/>
              <a:t> supports plugins for cloud providers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6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Cookbooks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great thing about Chef is the huge community</a:t>
            </a:r>
          </a:p>
          <a:p>
            <a:pPr lvl="1"/>
            <a:r>
              <a:rPr lang="en-US" dirty="0" smtClean="0">
                <a:hlinkClick r:id="rId2"/>
              </a:rPr>
              <a:t>https://supermarket.chef.io/</a:t>
            </a:r>
            <a:endParaRPr lang="en-US" dirty="0" smtClean="0"/>
          </a:p>
          <a:p>
            <a:r>
              <a:rPr lang="en-US" dirty="0" smtClean="0"/>
              <a:t>For common software, deployment is as simple as:</a:t>
            </a:r>
          </a:p>
          <a:p>
            <a:pPr lvl="1"/>
            <a:r>
              <a:rPr lang="en-US" dirty="0" smtClean="0"/>
              <a:t>Obtain a community cookbook</a:t>
            </a:r>
          </a:p>
          <a:p>
            <a:pPr lvl="1"/>
            <a:r>
              <a:rPr lang="en-US" dirty="0" smtClean="0"/>
              <a:t>Set a few attributes (optional)</a:t>
            </a:r>
          </a:p>
          <a:p>
            <a:pPr lvl="1"/>
            <a:r>
              <a:rPr lang="en-US" dirty="0" smtClean="0"/>
              <a:t>Add it to a run-list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5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501</Words>
  <Application>Microsoft Macintosh PowerPoint</Application>
  <PresentationFormat>On-screen Show (4:3)</PresentationFormat>
  <Paragraphs>75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Introduction to Chef</vt:lpstr>
      <vt:lpstr>Why Chef?</vt:lpstr>
      <vt:lpstr>Why not chef?</vt:lpstr>
      <vt:lpstr>How to chef</vt:lpstr>
      <vt:lpstr>Cookbook authoring</vt:lpstr>
      <vt:lpstr>Cookbook Testing</vt:lpstr>
      <vt:lpstr>Chef Attributes</vt:lpstr>
      <vt:lpstr>Ohai</vt:lpstr>
      <vt:lpstr>Community Cookbooks</vt:lpstr>
      <vt:lpstr>Chef Server</vt:lpstr>
      <vt:lpstr>Chef Server Credentials</vt:lpstr>
      <vt:lpstr>Using knife</vt:lpstr>
      <vt:lpstr>Chef Server Concepts</vt:lpstr>
      <vt:lpstr>Putting it all together..</vt:lpstr>
    </vt:vector>
  </TitlesOfParts>
  <Company>CradlePoint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Chef</dc:title>
  <dc:creator>Zach Vickery</dc:creator>
  <cp:lastModifiedBy>Zach Vickery</cp:lastModifiedBy>
  <cp:revision>9</cp:revision>
  <dcterms:created xsi:type="dcterms:W3CDTF">2015-03-21T02:32:05Z</dcterms:created>
  <dcterms:modified xsi:type="dcterms:W3CDTF">2015-03-21T04:40:07Z</dcterms:modified>
</cp:coreProperties>
</file>