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304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29028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xmlns:p14="http://schemas.microsoft.com/office/powerpoint/2010/main"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hub.docker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mailto:zvickery@gmail.com" TargetMode="External"/><Relationship Id="rId3" Type="http://schemas.openxmlformats.org/officeDocument/2006/relationships/hyperlink" Target="https://github.com/zvickery/bcc-2016.gi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zvickery/bcc-2016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 to docker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boise code camp 2016</a:t>
            </a:r>
          </a:p>
        </p:txBody>
      </p:sp>
      <p:pic>
        <p:nvPicPr>
          <p:cNvPr id="168" name="log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967" y="1208418"/>
            <a:ext cx="51943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small_v-da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3380" y="941718"/>
            <a:ext cx="3441701" cy="307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docker machine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tool to build VMs whose Docker engines can </a:t>
            </a:r>
            <a:r>
              <a:rPr dirty="0" smtClean="0"/>
              <a:t>communicate</a:t>
            </a:r>
            <a:endParaRPr lang="en-US" dirty="0" smtClean="0"/>
          </a:p>
          <a:p>
            <a:r>
              <a:rPr lang="en-US" dirty="0" smtClean="0"/>
              <a:t>Useful to run </a:t>
            </a:r>
            <a:r>
              <a:rPr lang="en-US" dirty="0" err="1" smtClean="0"/>
              <a:t>Docker</a:t>
            </a:r>
            <a:r>
              <a:rPr lang="en-US" dirty="0" smtClean="0"/>
              <a:t> on non-Linux platforms</a:t>
            </a:r>
            <a:endParaRPr dirty="0"/>
          </a:p>
          <a:p>
            <a:r>
              <a:rPr dirty="0"/>
              <a:t>A building block of clusters (useful for Swarm)</a:t>
            </a:r>
          </a:p>
          <a:p>
            <a:r>
              <a:rPr dirty="0"/>
              <a:t>Lots of VM backends supported (VirtualBox, AWS, Digital Ocean, etc)</a:t>
            </a:r>
          </a:p>
          <a:p>
            <a:r>
              <a:rPr dirty="0"/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docker best practices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Containers are ephemeral</a:t>
            </a:r>
          </a:p>
          <a:p>
            <a:r>
              <a:t>One process per container</a:t>
            </a:r>
          </a:p>
          <a:p>
            <a:r>
              <a:t>Minimize layers (to reduce image size)</a:t>
            </a:r>
          </a:p>
          <a:p>
            <a:r>
              <a:t>Use volumes for persistence</a:t>
            </a:r>
          </a:p>
          <a:p>
            <a:r>
              <a:t>Design for fault-tolerance and scale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volumes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Disk within a container is ephemeral</a:t>
            </a:r>
          </a:p>
          <a:p>
            <a:r>
              <a:t>If your container stops, the data in it is gone</a:t>
            </a:r>
          </a:p>
          <a:p>
            <a:r>
              <a:t>Volumes allowing mapping from the host FS to the container FS</a:t>
            </a:r>
          </a:p>
          <a:p>
            <a:r>
              <a:t>Can be annoying with incomplete user mapping support in Docker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resource allocation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Controlled via ‘docker run’ options</a:t>
            </a:r>
          </a:p>
          <a:p>
            <a:r>
              <a:t>CPU (dynamic and reserved)</a:t>
            </a:r>
          </a:p>
          <a:p>
            <a:pPr lvl="1"/>
            <a:r>
              <a:t>—cpu-shares, —cpuset-cpus</a:t>
            </a:r>
          </a:p>
          <a:p>
            <a:r>
              <a:t>Memory limit</a:t>
            </a:r>
          </a:p>
          <a:p>
            <a:pPr lvl="1"/>
            <a:r>
              <a:t>—memory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docker cleanup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Docker doesn’t clean up resources automatically</a:t>
            </a:r>
          </a:p>
          <a:p>
            <a:r>
              <a:rPr dirty="0"/>
              <a:t>Must manage stray containers, images, and volumes manually</a:t>
            </a:r>
          </a:p>
          <a:p>
            <a:r>
              <a:rPr dirty="0"/>
              <a:t>CLI is the standard way to do this</a:t>
            </a:r>
          </a:p>
          <a:p>
            <a:pPr lvl="1"/>
            <a:r>
              <a:rPr dirty="0"/>
              <a:t>docker ps -aq | xargs docker rm</a:t>
            </a:r>
          </a:p>
          <a:p>
            <a:pPr lvl="1"/>
            <a:r>
              <a:rPr dirty="0"/>
              <a:t>docker images </a:t>
            </a:r>
            <a:r>
              <a:rPr lang="en-US" dirty="0" smtClean="0"/>
              <a:t>–</a:t>
            </a:r>
            <a:r>
              <a:rPr dirty="0" smtClean="0"/>
              <a:t>qf </a:t>
            </a:r>
            <a:r>
              <a:rPr dirty="0"/>
              <a:t>“dangling=true” | xargs docker </a:t>
            </a:r>
            <a:r>
              <a:rPr dirty="0" smtClean="0"/>
              <a:t>rmi</a:t>
            </a:r>
            <a:endParaRPr lang="en-US" dirty="0" smtClean="0"/>
          </a:p>
          <a:p>
            <a:pPr lvl="1"/>
            <a:r>
              <a:rPr lang="en-US" dirty="0" err="1"/>
              <a:t>docker</a:t>
            </a:r>
            <a:r>
              <a:rPr lang="en-US" dirty="0"/>
              <a:t> volume </a:t>
            </a:r>
            <a:r>
              <a:rPr lang="en-US" dirty="0" err="1"/>
              <a:t>ls</a:t>
            </a:r>
            <a:r>
              <a:rPr lang="en-US" dirty="0"/>
              <a:t> -</a:t>
            </a:r>
            <a:r>
              <a:rPr lang="en-US" dirty="0" err="1"/>
              <a:t>qf</a:t>
            </a:r>
            <a:r>
              <a:rPr lang="en-US" dirty="0"/>
              <a:t> dangling=</a:t>
            </a:r>
            <a:r>
              <a:rPr lang="en-US" dirty="0" smtClean="0"/>
              <a:t>true | </a:t>
            </a:r>
            <a:r>
              <a:rPr lang="en-US" dirty="0" err="1" smtClean="0"/>
              <a:t>xargs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volume </a:t>
            </a:r>
            <a:r>
              <a:rPr lang="en-US" dirty="0" err="1"/>
              <a:t>rm</a:t>
            </a:r>
            <a:endParaRPr lang="en-US" dirty="0" smtClean="0"/>
          </a:p>
          <a:p>
            <a:pPr lvl="1"/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docker hub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Community site for sharing Docker images</a:t>
            </a:r>
          </a:p>
          <a:p>
            <a:r>
              <a:t>Integrated into ‘docker pull’, ‘docker search’, ‘docker build’, etc.</a:t>
            </a:r>
          </a:p>
          <a:p>
            <a:r>
              <a:t>Private repositories cost money</a:t>
            </a:r>
          </a:p>
          <a:p>
            <a:r>
              <a:rPr u="sng">
                <a:solidFill>
                  <a:schemeClr val="accent1"/>
                </a:solidFill>
                <a:hlinkClick r:id="rId2"/>
              </a:rPr>
              <a:t>https://hub.docker.com/</a:t>
            </a:r>
          </a:p>
          <a:p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Docker registry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Sort of like a private Docker Hub</a:t>
            </a:r>
          </a:p>
          <a:p>
            <a:r>
              <a:t>An alternative to Docker Hub for hosting private images</a:t>
            </a:r>
          </a:p>
          <a:p>
            <a:r>
              <a:t>It’s just a Docker container, so hosting is straightforward</a:t>
            </a:r>
          </a:p>
          <a:p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docker compose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Containers are great, but what if you want more than one process?</a:t>
            </a:r>
          </a:p>
          <a:p>
            <a:r>
              <a:t>Compose uses a YAML format to allow describing multiple containers, how they should be run, and how they talk to each other</a:t>
            </a:r>
          </a:p>
          <a:p>
            <a:r>
              <a:t>Compose is a separate download from Docker engine</a:t>
            </a:r>
          </a:p>
          <a:p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batch jobs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Compose is a great tool for running batch jobs via the ‘run’ sub-command</a:t>
            </a:r>
          </a:p>
          <a:p>
            <a:r>
              <a:t>‘docker run’ commands can get super-long when there are many environment variables or volumes</a:t>
            </a:r>
          </a:p>
          <a:p>
            <a:r>
              <a:t>Compose can be used sort of like a Makefile with targets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docker swarm</a:t>
            </a:r>
          </a:p>
        </p:txBody>
      </p:sp>
      <p:sp>
        <p:nvSpPr>
          <p:cNvPr id="226" name="Shape 2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about running containers on more than one VM</a:t>
            </a:r>
            <a:r>
              <a:rPr dirty="0" smtClean="0"/>
              <a:t>?</a:t>
            </a:r>
            <a:endParaRPr lang="en-US" dirty="0" smtClean="0"/>
          </a:p>
          <a:p>
            <a:r>
              <a:rPr lang="en-US" dirty="0" smtClean="0"/>
              <a:t>Swarm allows building a cluster with </a:t>
            </a:r>
            <a:r>
              <a:rPr lang="en-US" dirty="0" err="1" smtClean="0"/>
              <a:t>docker</a:t>
            </a:r>
            <a:r>
              <a:rPr lang="en-US" dirty="0" smtClean="0"/>
              <a:t>-machine</a:t>
            </a:r>
          </a:p>
          <a:p>
            <a:r>
              <a:rPr lang="en-US" dirty="0" smtClean="0"/>
              <a:t>Requires either static discovery (token) or a service like consul</a:t>
            </a:r>
          </a:p>
          <a:p>
            <a:r>
              <a:rPr lang="en-US" dirty="0" smtClean="0"/>
              <a:t>Eventually it will ‘just work’ with </a:t>
            </a:r>
            <a:r>
              <a:rPr lang="en-US" dirty="0" err="1" smtClean="0"/>
              <a:t>docker</a:t>
            </a:r>
            <a:r>
              <a:rPr lang="en-US" dirty="0" smtClean="0"/>
              <a:t>-compose</a:t>
            </a:r>
          </a:p>
          <a:p>
            <a:r>
              <a:rPr lang="en-US" dirty="0" smtClean="0"/>
              <a:t>Demo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presenter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Zach Vickery &lt;</a:t>
            </a:r>
            <a:r>
              <a:rPr u="sng">
                <a:solidFill>
                  <a:schemeClr val="accent1"/>
                </a:solidFill>
                <a:hlinkClick r:id="rId2"/>
              </a:rPr>
              <a:t>zvickery@gmail.com</a:t>
            </a:r>
            <a:r>
              <a:t>&gt;</a:t>
            </a:r>
          </a:p>
          <a:p>
            <a:r>
              <a:t>DevOps Engineer at Cradlepoint, Inc.</a:t>
            </a:r>
          </a:p>
          <a:p>
            <a:endParaRPr/>
          </a:p>
          <a:p>
            <a:r>
              <a:t>Presentation Materials</a:t>
            </a:r>
          </a:p>
          <a:p>
            <a:r>
              <a:rPr u="sng">
                <a:solidFill>
                  <a:schemeClr val="accent1"/>
                </a:solidFill>
                <a:hlinkClick r:id="rId3"/>
              </a:rPr>
              <a:t>https://github.com/zvickery/bcc-2016.git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the future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Better autoscaling support</a:t>
            </a:r>
          </a:p>
          <a:p>
            <a:r>
              <a:t>Cloud provider integration - AZ distribution</a:t>
            </a:r>
          </a:p>
          <a:p>
            <a:r>
              <a:t>Rebalancing upon failure / network partitioning</a:t>
            </a:r>
          </a:p>
          <a:p>
            <a:r>
              <a:t>Unikernels - library operating systems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limitations</a:t>
            </a:r>
          </a:p>
        </p:txBody>
      </p:sp>
      <p:sp>
        <p:nvSpPr>
          <p:cNvPr id="232" name="Shape 2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Containers are new and many existing tools don’t support them directly</a:t>
            </a:r>
          </a:p>
          <a:p>
            <a:pPr lvl="1"/>
            <a:r>
              <a:t>Debugging tools</a:t>
            </a:r>
          </a:p>
          <a:p>
            <a:pPr lvl="1"/>
            <a:r>
              <a:t>Monitoring tools</a:t>
            </a:r>
          </a:p>
          <a:p>
            <a:pPr lvl="1"/>
            <a:r>
              <a:t>Load balancers</a:t>
            </a:r>
          </a:p>
          <a:p>
            <a:pPr lvl="1"/>
            <a:r>
              <a:t>Auto-scaling services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Thank you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Materials</a:t>
            </a:r>
          </a:p>
          <a:p>
            <a:pPr lvl="1"/>
            <a:r>
              <a:rPr u="sng">
                <a:solidFill>
                  <a:schemeClr val="accent1"/>
                </a:solidFill>
                <a:hlinkClick r:id="rId2"/>
              </a:rPr>
              <a:t>https://github.com/zvickery/bcc-2016.git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agenda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Docker?</a:t>
            </a:r>
          </a:p>
          <a:p>
            <a:r>
              <a:t>Docker - How it works</a:t>
            </a:r>
          </a:p>
          <a:p>
            <a:r>
              <a:t>Docker Compose</a:t>
            </a:r>
          </a:p>
          <a:p>
            <a:r>
              <a:t>Docker Machine and Docker Swarm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historical note</a:t>
            </a:r>
          </a:p>
        </p:txBody>
      </p:sp>
      <p:pic>
        <p:nvPicPr>
          <p:cNvPr id="178" name="MSC_Oscar_(ship,_2014)_002.jpg"/>
          <p:cNvPicPr>
            <a:picLocks noChangeAspect="1"/>
          </p:cNvPicPr>
          <p:nvPr/>
        </p:nvPicPr>
        <p:blipFill>
          <a:blip r:embed="rId2">
            <a:extLst/>
          </a:blip>
          <a:srcRect l="209" t="28484" r="209"/>
          <a:stretch>
            <a:fillRect/>
          </a:stretch>
        </p:blipFill>
        <p:spPr>
          <a:xfrm>
            <a:off x="1969690" y="5955826"/>
            <a:ext cx="9065308" cy="3489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roro-mutipurpese-vsl-e141891879535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7419" y="2280936"/>
            <a:ext cx="5889962" cy="3371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what is docker?</a:t>
            </a:r>
          </a:p>
        </p:txBody>
      </p:sp>
      <p:pic>
        <p:nvPicPr>
          <p:cNvPr id="182" name="what-is-docker-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943" y="2445054"/>
            <a:ext cx="5781205" cy="63430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what-is-vm-diagr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6106" y="2436344"/>
            <a:ext cx="5781206" cy="4095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2700"/>
              </a:spcBef>
              <a:defRPr sz="3332"/>
            </a:pPr>
            <a:r>
              <a:t>Virtualization solutions should be less common then they have been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Are VMs even necessary?  Why can’t the kernel do what a hypervisor does?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The Linux kernel (and other OS’) can do so much to support how code is shipped</a:t>
            </a:r>
          </a:p>
          <a:p>
            <a:pPr marL="435610" indent="-435610" defTabSz="572516">
              <a:spcBef>
                <a:spcPts val="2700"/>
              </a:spcBef>
              <a:defRPr sz="3136"/>
            </a:pPr>
            <a:r>
              <a:t>Development of Linux cgroups started in 2006</a:t>
            </a:r>
          </a:p>
          <a:p>
            <a:pPr marL="435610" indent="-435610" defTabSz="572516">
              <a:spcBef>
                <a:spcPts val="2700"/>
              </a:spcBef>
              <a:defRPr sz="3136"/>
            </a:pPr>
            <a:r>
              <a:t>FreeBSD jails and Solaris zones go back to the early 2000s</a:t>
            </a:r>
          </a:p>
        </p:txBody>
      </p:sp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Containers - A rationale</a:t>
            </a:r>
          </a:p>
        </p:txBody>
      </p:sp>
      <p:sp>
        <p:nvSpPr>
          <p:cNvPr id="187" name="Shape 187"/>
          <p:cNvSpPr>
            <a:spLocks noGrp="1"/>
          </p:cNvSpPr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OS Support for containerization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cgroups features: resource limiting, prioritization, accounting, control</a:t>
            </a:r>
          </a:p>
          <a:p>
            <a:r>
              <a:t>Namespacing: pids, networks, users, mounts, IPC, hostname</a:t>
            </a:r>
          </a:p>
          <a:p>
            <a:r>
              <a:t>Union filesystem (e.g. aufs, OverlayFS, btrfs)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Linux container implementations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lxc - user-space Linux containers</a:t>
            </a:r>
          </a:p>
          <a:p>
            <a:r>
              <a:t>CoreOS / rkt - minimal Linux kernel based OS for running containers</a:t>
            </a:r>
          </a:p>
          <a:p>
            <a:r>
              <a:t>libcontainer (Go layer over linux containers)</a:t>
            </a:r>
          </a:p>
          <a:p>
            <a:r>
              <a:t>Docker!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finally… docker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 is a collection of tools which makes Linux containers user-friendly</a:t>
            </a:r>
          </a:p>
          <a:p>
            <a:r>
              <a:t>Tools allow building images, launching containers, managing them, versioning, storage, community..</a:t>
            </a:r>
          </a:p>
          <a:p>
            <a:r>
              <a:t>Vision: Docker containers run any software, anywhere</a:t>
            </a:r>
          </a:p>
          <a:p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713</Words>
  <Application>Microsoft Macintosh PowerPoint</Application>
  <PresentationFormat>Custom</PresentationFormat>
  <Paragraphs>106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New_Template7</vt:lpstr>
      <vt:lpstr>intro to docker</vt:lpstr>
      <vt:lpstr>presenter</vt:lpstr>
      <vt:lpstr>agenda</vt:lpstr>
      <vt:lpstr>historical note</vt:lpstr>
      <vt:lpstr>what is docker?</vt:lpstr>
      <vt:lpstr>Containers - A rationale</vt:lpstr>
      <vt:lpstr>OS Support for containerization</vt:lpstr>
      <vt:lpstr>Linux container implementations</vt:lpstr>
      <vt:lpstr>finally… docker</vt:lpstr>
      <vt:lpstr>docker machine</vt:lpstr>
      <vt:lpstr>docker best practices</vt:lpstr>
      <vt:lpstr>volumes</vt:lpstr>
      <vt:lpstr>resource allocation</vt:lpstr>
      <vt:lpstr>docker cleanup</vt:lpstr>
      <vt:lpstr>docker hub</vt:lpstr>
      <vt:lpstr>Docker registry</vt:lpstr>
      <vt:lpstr>docker compose</vt:lpstr>
      <vt:lpstr>batch jobs</vt:lpstr>
      <vt:lpstr>docker swarm</vt:lpstr>
      <vt:lpstr>the future</vt:lpstr>
      <vt:lpstr>limitations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docker</dc:title>
  <cp:lastModifiedBy>Zach Vickery</cp:lastModifiedBy>
  <cp:revision>2</cp:revision>
  <dcterms:modified xsi:type="dcterms:W3CDTF">2016-03-19T17:53:16Z</dcterms:modified>
</cp:coreProperties>
</file>