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98" r:id="rId6"/>
    <p:sldId id="261" r:id="rId7"/>
    <p:sldId id="262" r:id="rId8"/>
    <p:sldId id="299" r:id="rId9"/>
    <p:sldId id="263" r:id="rId10"/>
    <p:sldId id="266" r:id="rId11"/>
    <p:sldId id="300" r:id="rId12"/>
    <p:sldId id="268" r:id="rId13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Arimo" panose="020B0604020202020204" charset="0"/>
      <p:regular r:id="rId17"/>
      <p:bold r:id="rId18"/>
      <p:italic r:id="rId19"/>
      <p:boldItalic r:id="rId20"/>
    </p:embeddedFont>
    <p:embeddedFont>
      <p:font typeface="Bebas Neue" panose="020B0606020202050201" pitchFamily="34" charset="0"/>
      <p:regular r:id="rId21"/>
    </p:embeddedFont>
    <p:embeddedFont>
      <p:font typeface="Poppins ExtraBold" panose="00000900000000000000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BE4"/>
    <a:srgbClr val="1C343C"/>
    <a:srgbClr val="E0B4A4"/>
    <a:srgbClr val="A7B3B2"/>
    <a:srgbClr val="4C6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6357" autoAdjust="0"/>
  </p:normalViewPr>
  <p:slideViewPr>
    <p:cSldViewPr snapToGrid="0">
      <p:cViewPr>
        <p:scale>
          <a:sx n="75" d="100"/>
          <a:sy n="75" d="100"/>
        </p:scale>
        <p:origin x="1218" y="234"/>
      </p:cViewPr>
      <p:guideLst/>
    </p:cSldViewPr>
  </p:slideViewPr>
  <p:outlineViewPr>
    <p:cViewPr>
      <p:scale>
        <a:sx n="33" d="100"/>
        <a:sy n="33" d="100"/>
      </p:scale>
      <p:origin x="0" y="-249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64" Type="http://customschemas.google.com/relationships/presentationmetadata" Target="metadata"/><Relationship Id="rId6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428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77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0353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800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4"/>
          <p:cNvSpPr txBox="1"/>
          <p:nvPr/>
        </p:nvSpPr>
        <p:spPr>
          <a:xfrm>
            <a:off x="2210700" y="3817988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CREDITS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: This presentation template was created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including icons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infographics &amp; images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i="0" u="none" strike="noStrike" cap="none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  <a:sym typeface="Anaheim"/>
            </a:endParaRPr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267" name="Freeform 881">
            <a:extLst>
              <a:ext uri="{FF2B5EF4-FFF2-40B4-BE49-F238E27FC236}">
                <a16:creationId xmlns:a16="http://schemas.microsoft.com/office/drawing/2014/main" id="{CD07CE67-A0CE-4903-DB87-83597F71C02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" name="Group 894">
            <a:extLst>
              <a:ext uri="{FF2B5EF4-FFF2-40B4-BE49-F238E27FC236}">
                <a16:creationId xmlns:a16="http://schemas.microsoft.com/office/drawing/2014/main" id="{DDC2A4E4-3EC3-9D59-04A2-135E2CBDFB01}"/>
              </a:ext>
            </a:extLst>
          </p:cNvPr>
          <p:cNvGrpSpPr/>
          <p:nvPr userDrawn="1"/>
        </p:nvGrpSpPr>
        <p:grpSpPr>
          <a:xfrm>
            <a:off x="7651053" y="395748"/>
            <a:ext cx="1658248" cy="1282517"/>
            <a:chOff x="5136226" y="2246221"/>
            <a:chExt cx="1254126" cy="969962"/>
          </a:xfrm>
        </p:grpSpPr>
        <p:sp>
          <p:nvSpPr>
            <p:cNvPr id="269" name="Freeform 353">
              <a:extLst>
                <a:ext uri="{FF2B5EF4-FFF2-40B4-BE49-F238E27FC236}">
                  <a16:creationId xmlns:a16="http://schemas.microsoft.com/office/drawing/2014/main" id="{4B946094-B962-B845-AEDB-40D8AC55E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54">
              <a:extLst>
                <a:ext uri="{FF2B5EF4-FFF2-40B4-BE49-F238E27FC236}">
                  <a16:creationId xmlns:a16="http://schemas.microsoft.com/office/drawing/2014/main" id="{7D241001-72CB-5258-A8E6-8806C6F3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5">
              <a:extLst>
                <a:ext uri="{FF2B5EF4-FFF2-40B4-BE49-F238E27FC236}">
                  <a16:creationId xmlns:a16="http://schemas.microsoft.com/office/drawing/2014/main" id="{4CFDB2B8-3ACA-83F7-84EC-3BF1DE605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6">
              <a:extLst>
                <a:ext uri="{FF2B5EF4-FFF2-40B4-BE49-F238E27FC236}">
                  <a16:creationId xmlns:a16="http://schemas.microsoft.com/office/drawing/2014/main" id="{4850CABB-B9E9-2F58-EC00-1282D706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3" name="Freeform 881">
            <a:extLst>
              <a:ext uri="{FF2B5EF4-FFF2-40B4-BE49-F238E27FC236}">
                <a16:creationId xmlns:a16="http://schemas.microsoft.com/office/drawing/2014/main" id="{92D3ECF8-8A4C-5150-5BA3-3A36BAEF7CD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366157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4" name="Group 888">
            <a:extLst>
              <a:ext uri="{FF2B5EF4-FFF2-40B4-BE49-F238E27FC236}">
                <a16:creationId xmlns:a16="http://schemas.microsoft.com/office/drawing/2014/main" id="{A34AA8EC-D8E1-E01A-8CE7-37F85327567A}"/>
              </a:ext>
            </a:extLst>
          </p:cNvPr>
          <p:cNvGrpSpPr/>
          <p:nvPr userDrawn="1"/>
        </p:nvGrpSpPr>
        <p:grpSpPr>
          <a:xfrm rot="10800000" flipH="1" flipV="1">
            <a:off x="-333224" y="2817587"/>
            <a:ext cx="2187206" cy="2789633"/>
            <a:chOff x="3700202" y="2700338"/>
            <a:chExt cx="1654175" cy="2109788"/>
          </a:xfrm>
        </p:grpSpPr>
        <p:sp>
          <p:nvSpPr>
            <p:cNvPr id="275" name="Freeform 880">
              <a:extLst>
                <a:ext uri="{FF2B5EF4-FFF2-40B4-BE49-F238E27FC236}">
                  <a16:creationId xmlns:a16="http://schemas.microsoft.com/office/drawing/2014/main" id="{D2EDAEB8-3E10-51AF-3586-BC40A8A9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882">
              <a:extLst>
                <a:ext uri="{FF2B5EF4-FFF2-40B4-BE49-F238E27FC236}">
                  <a16:creationId xmlns:a16="http://schemas.microsoft.com/office/drawing/2014/main" id="{B7DD0EA7-7760-28A8-272A-2EE47EF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883">
              <a:extLst>
                <a:ext uri="{FF2B5EF4-FFF2-40B4-BE49-F238E27FC236}">
                  <a16:creationId xmlns:a16="http://schemas.microsoft.com/office/drawing/2014/main" id="{C5E838E8-058D-786B-4CDB-4BFB9A86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884">
              <a:extLst>
                <a:ext uri="{FF2B5EF4-FFF2-40B4-BE49-F238E27FC236}">
                  <a16:creationId xmlns:a16="http://schemas.microsoft.com/office/drawing/2014/main" id="{1DBC26EE-9B08-056F-534F-C1C8F0397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885">
              <a:extLst>
                <a:ext uri="{FF2B5EF4-FFF2-40B4-BE49-F238E27FC236}">
                  <a16:creationId xmlns:a16="http://schemas.microsoft.com/office/drawing/2014/main" id="{9BEC620B-8820-6A1E-797F-87936CD15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886">
              <a:extLst>
                <a:ext uri="{FF2B5EF4-FFF2-40B4-BE49-F238E27FC236}">
                  <a16:creationId xmlns:a16="http://schemas.microsoft.com/office/drawing/2014/main" id="{00D9F658-79C3-BEF7-65E2-2F6FDBC18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81" name="Freeform 881">
            <a:extLst>
              <a:ext uri="{FF2B5EF4-FFF2-40B4-BE49-F238E27FC236}">
                <a16:creationId xmlns:a16="http://schemas.microsoft.com/office/drawing/2014/main" id="{AE4F0815-069D-253E-13D2-ABEE2CF54D22}"/>
              </a:ext>
            </a:extLst>
          </p:cNvPr>
          <p:cNvSpPr>
            <a:spLocks/>
          </p:cNvSpPr>
          <p:nvPr userDrawn="1"/>
        </p:nvSpPr>
        <p:spPr bwMode="auto">
          <a:xfrm>
            <a:off x="7659258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BBF747B2-1D9C-B7DB-1C27-3CCD3F69ED4C}"/>
              </a:ext>
            </a:extLst>
          </p:cNvPr>
          <p:cNvGrpSpPr/>
          <p:nvPr userDrawn="1"/>
        </p:nvGrpSpPr>
        <p:grpSpPr>
          <a:xfrm>
            <a:off x="-520414" y="601973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83" name="Oval 357">
              <a:extLst>
                <a:ext uri="{FF2B5EF4-FFF2-40B4-BE49-F238E27FC236}">
                  <a16:creationId xmlns:a16="http://schemas.microsoft.com/office/drawing/2014/main" id="{EBA1D1F7-6FD0-6D9C-E33C-BC05A70A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58">
              <a:extLst>
                <a:ext uri="{FF2B5EF4-FFF2-40B4-BE49-F238E27FC236}">
                  <a16:creationId xmlns:a16="http://schemas.microsoft.com/office/drawing/2014/main" id="{4A85A2D2-8EFD-B2D0-5211-55AFE0BF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59">
              <a:extLst>
                <a:ext uri="{FF2B5EF4-FFF2-40B4-BE49-F238E27FC236}">
                  <a16:creationId xmlns:a16="http://schemas.microsoft.com/office/drawing/2014/main" id="{F164BCCA-3D9E-3C68-2648-20E9CF5B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60">
              <a:extLst>
                <a:ext uri="{FF2B5EF4-FFF2-40B4-BE49-F238E27FC236}">
                  <a16:creationId xmlns:a16="http://schemas.microsoft.com/office/drawing/2014/main" id="{E4CB3781-56EB-152D-78A3-8C3C9787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61">
              <a:extLst>
                <a:ext uri="{FF2B5EF4-FFF2-40B4-BE49-F238E27FC236}">
                  <a16:creationId xmlns:a16="http://schemas.microsoft.com/office/drawing/2014/main" id="{BB9471EB-9950-F3E3-E8D3-B24317F00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62">
              <a:extLst>
                <a:ext uri="{FF2B5EF4-FFF2-40B4-BE49-F238E27FC236}">
                  <a16:creationId xmlns:a16="http://schemas.microsoft.com/office/drawing/2014/main" id="{873BC226-3073-2EEF-2E48-EE43C82B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63">
              <a:extLst>
                <a:ext uri="{FF2B5EF4-FFF2-40B4-BE49-F238E27FC236}">
                  <a16:creationId xmlns:a16="http://schemas.microsoft.com/office/drawing/2014/main" id="{5DBA46A1-E1D8-7930-4A39-1D548550F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4">
              <a:extLst>
                <a:ext uri="{FF2B5EF4-FFF2-40B4-BE49-F238E27FC236}">
                  <a16:creationId xmlns:a16="http://schemas.microsoft.com/office/drawing/2014/main" id="{3D70B94B-FC6B-56AA-4A85-22E917B53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5">
              <a:extLst>
                <a:ext uri="{FF2B5EF4-FFF2-40B4-BE49-F238E27FC236}">
                  <a16:creationId xmlns:a16="http://schemas.microsoft.com/office/drawing/2014/main" id="{9024F47D-3579-4AEA-E5B1-908695BC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77">
              <a:extLst>
                <a:ext uri="{FF2B5EF4-FFF2-40B4-BE49-F238E27FC236}">
                  <a16:creationId xmlns:a16="http://schemas.microsoft.com/office/drawing/2014/main" id="{7C6D7304-55D9-956E-A0D1-5048CEAE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78">
              <a:extLst>
                <a:ext uri="{FF2B5EF4-FFF2-40B4-BE49-F238E27FC236}">
                  <a16:creationId xmlns:a16="http://schemas.microsoft.com/office/drawing/2014/main" id="{84A78E06-F8B0-4560-B18F-FD236FF72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Oval 379">
              <a:extLst>
                <a:ext uri="{FF2B5EF4-FFF2-40B4-BE49-F238E27FC236}">
                  <a16:creationId xmlns:a16="http://schemas.microsoft.com/office/drawing/2014/main" id="{D81A0B94-CB3A-52DE-E546-4D966F23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0">
              <a:extLst>
                <a:ext uri="{FF2B5EF4-FFF2-40B4-BE49-F238E27FC236}">
                  <a16:creationId xmlns:a16="http://schemas.microsoft.com/office/drawing/2014/main" id="{6B6C76D3-208F-E93D-4FF2-CC32DB0B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1">
              <a:extLst>
                <a:ext uri="{FF2B5EF4-FFF2-40B4-BE49-F238E27FC236}">
                  <a16:creationId xmlns:a16="http://schemas.microsoft.com/office/drawing/2014/main" id="{9D2143D5-F080-9943-1054-2EFA03C8B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2">
              <a:extLst>
                <a:ext uri="{FF2B5EF4-FFF2-40B4-BE49-F238E27FC236}">
                  <a16:creationId xmlns:a16="http://schemas.microsoft.com/office/drawing/2014/main" id="{0A1919D6-249F-BF4E-5E19-205C105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3">
              <a:extLst>
                <a:ext uri="{FF2B5EF4-FFF2-40B4-BE49-F238E27FC236}">
                  <a16:creationId xmlns:a16="http://schemas.microsoft.com/office/drawing/2014/main" id="{0C47FBA1-438E-3813-8836-AD116890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84">
              <a:extLst>
                <a:ext uri="{FF2B5EF4-FFF2-40B4-BE49-F238E27FC236}">
                  <a16:creationId xmlns:a16="http://schemas.microsoft.com/office/drawing/2014/main" id="{42CFE0BF-3A74-D6C5-81B3-E8297660B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5">
              <a:extLst>
                <a:ext uri="{FF2B5EF4-FFF2-40B4-BE49-F238E27FC236}">
                  <a16:creationId xmlns:a16="http://schemas.microsoft.com/office/drawing/2014/main" id="{60AACDE8-56C6-3D5B-68D9-C8186C2E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7">
              <a:extLst>
                <a:ext uri="{FF2B5EF4-FFF2-40B4-BE49-F238E27FC236}">
                  <a16:creationId xmlns:a16="http://schemas.microsoft.com/office/drawing/2014/main" id="{0C6A8FF4-58D8-4471-A050-3C612EB7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8">
              <a:extLst>
                <a:ext uri="{FF2B5EF4-FFF2-40B4-BE49-F238E27FC236}">
                  <a16:creationId xmlns:a16="http://schemas.microsoft.com/office/drawing/2014/main" id="{BF337BAD-C02A-24B1-65D2-3E2D4742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Oval 399">
              <a:extLst>
                <a:ext uri="{FF2B5EF4-FFF2-40B4-BE49-F238E27FC236}">
                  <a16:creationId xmlns:a16="http://schemas.microsoft.com/office/drawing/2014/main" id="{314DC416-C15F-2C02-A684-331DF42D2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Oval 400">
              <a:extLst>
                <a:ext uri="{FF2B5EF4-FFF2-40B4-BE49-F238E27FC236}">
                  <a16:creationId xmlns:a16="http://schemas.microsoft.com/office/drawing/2014/main" id="{F915FA78-CC12-14F8-2B96-C324B2E9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401">
              <a:extLst>
                <a:ext uri="{FF2B5EF4-FFF2-40B4-BE49-F238E27FC236}">
                  <a16:creationId xmlns:a16="http://schemas.microsoft.com/office/drawing/2014/main" id="{FBF58333-D556-F0C8-C79C-5B2DCE763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402">
              <a:extLst>
                <a:ext uri="{FF2B5EF4-FFF2-40B4-BE49-F238E27FC236}">
                  <a16:creationId xmlns:a16="http://schemas.microsoft.com/office/drawing/2014/main" id="{DC1C384B-53D6-70BA-7393-ACE16DA02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403">
              <a:extLst>
                <a:ext uri="{FF2B5EF4-FFF2-40B4-BE49-F238E27FC236}">
                  <a16:creationId xmlns:a16="http://schemas.microsoft.com/office/drawing/2014/main" id="{91866BD0-017E-E9F0-2A53-9471905BE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404">
              <a:extLst>
                <a:ext uri="{FF2B5EF4-FFF2-40B4-BE49-F238E27FC236}">
                  <a16:creationId xmlns:a16="http://schemas.microsoft.com/office/drawing/2014/main" id="{02261AE9-6914-93E4-3D2A-678430F2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5">
              <a:extLst>
                <a:ext uri="{FF2B5EF4-FFF2-40B4-BE49-F238E27FC236}">
                  <a16:creationId xmlns:a16="http://schemas.microsoft.com/office/drawing/2014/main" id="{AB0B4381-1A2F-00FD-D193-AD0BB1F35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18">
              <a:extLst>
                <a:ext uri="{FF2B5EF4-FFF2-40B4-BE49-F238E27FC236}">
                  <a16:creationId xmlns:a16="http://schemas.microsoft.com/office/drawing/2014/main" id="{44FAAD90-EFEA-95BB-57A4-E57F00D5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19">
              <a:extLst>
                <a:ext uri="{FF2B5EF4-FFF2-40B4-BE49-F238E27FC236}">
                  <a16:creationId xmlns:a16="http://schemas.microsoft.com/office/drawing/2014/main" id="{1A48D26D-27DE-B832-A3D2-513925ADD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20">
              <a:extLst>
                <a:ext uri="{FF2B5EF4-FFF2-40B4-BE49-F238E27FC236}">
                  <a16:creationId xmlns:a16="http://schemas.microsoft.com/office/drawing/2014/main" id="{6B8A84EC-18C3-719F-8167-E30B8A5B1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21">
              <a:extLst>
                <a:ext uri="{FF2B5EF4-FFF2-40B4-BE49-F238E27FC236}">
                  <a16:creationId xmlns:a16="http://schemas.microsoft.com/office/drawing/2014/main" id="{3BDACCDA-4660-B8A6-2981-B8FEE539D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22">
              <a:extLst>
                <a:ext uri="{FF2B5EF4-FFF2-40B4-BE49-F238E27FC236}">
                  <a16:creationId xmlns:a16="http://schemas.microsoft.com/office/drawing/2014/main" id="{385216B2-1DF3-2741-4C5D-72537D4A0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Oval 423">
              <a:extLst>
                <a:ext uri="{FF2B5EF4-FFF2-40B4-BE49-F238E27FC236}">
                  <a16:creationId xmlns:a16="http://schemas.microsoft.com/office/drawing/2014/main" id="{8184A258-71D6-EC70-8BBA-99F739B2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4">
              <a:extLst>
                <a:ext uri="{FF2B5EF4-FFF2-40B4-BE49-F238E27FC236}">
                  <a16:creationId xmlns:a16="http://schemas.microsoft.com/office/drawing/2014/main" id="{B6995233-B135-8162-B948-667B3F1B7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5">
              <a:extLst>
                <a:ext uri="{FF2B5EF4-FFF2-40B4-BE49-F238E27FC236}">
                  <a16:creationId xmlns:a16="http://schemas.microsoft.com/office/drawing/2014/main" id="{F9C83628-A69D-9DEC-F2E6-8CCDFFA7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6">
              <a:extLst>
                <a:ext uri="{FF2B5EF4-FFF2-40B4-BE49-F238E27FC236}">
                  <a16:creationId xmlns:a16="http://schemas.microsoft.com/office/drawing/2014/main" id="{3CB8137D-9653-C282-736E-D226FA90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438">
              <a:extLst>
                <a:ext uri="{FF2B5EF4-FFF2-40B4-BE49-F238E27FC236}">
                  <a16:creationId xmlns:a16="http://schemas.microsoft.com/office/drawing/2014/main" id="{23017872-F3AF-58BF-1C94-2858EA967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39">
              <a:extLst>
                <a:ext uri="{FF2B5EF4-FFF2-40B4-BE49-F238E27FC236}">
                  <a16:creationId xmlns:a16="http://schemas.microsoft.com/office/drawing/2014/main" id="{03764F1B-71F2-2652-2B87-255C2A93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40">
              <a:extLst>
                <a:ext uri="{FF2B5EF4-FFF2-40B4-BE49-F238E27FC236}">
                  <a16:creationId xmlns:a16="http://schemas.microsoft.com/office/drawing/2014/main" id="{14049D63-1CA9-E2C3-4F32-4E75BE14D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41">
              <a:extLst>
                <a:ext uri="{FF2B5EF4-FFF2-40B4-BE49-F238E27FC236}">
                  <a16:creationId xmlns:a16="http://schemas.microsoft.com/office/drawing/2014/main" id="{5D13754C-EA4A-671C-3D6D-A29623BC6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42">
              <a:extLst>
                <a:ext uri="{FF2B5EF4-FFF2-40B4-BE49-F238E27FC236}">
                  <a16:creationId xmlns:a16="http://schemas.microsoft.com/office/drawing/2014/main" id="{DC7E3679-911F-AFB8-7686-DAEE125B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Oval 443">
              <a:extLst>
                <a:ext uri="{FF2B5EF4-FFF2-40B4-BE49-F238E27FC236}">
                  <a16:creationId xmlns:a16="http://schemas.microsoft.com/office/drawing/2014/main" id="{B19C6193-06E2-CDD2-287A-1A871EB4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Oval 444">
              <a:extLst>
                <a:ext uri="{FF2B5EF4-FFF2-40B4-BE49-F238E27FC236}">
                  <a16:creationId xmlns:a16="http://schemas.microsoft.com/office/drawing/2014/main" id="{0B69EF6E-FC08-4C99-5D31-66D69562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5">
              <a:extLst>
                <a:ext uri="{FF2B5EF4-FFF2-40B4-BE49-F238E27FC236}">
                  <a16:creationId xmlns:a16="http://schemas.microsoft.com/office/drawing/2014/main" id="{508177C5-66E8-AF6B-FF53-5BAD0E97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6">
              <a:extLst>
                <a:ext uri="{FF2B5EF4-FFF2-40B4-BE49-F238E27FC236}">
                  <a16:creationId xmlns:a16="http://schemas.microsoft.com/office/drawing/2014/main" id="{C742B90D-F363-E5B3-4E77-82E791B03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458">
              <a:extLst>
                <a:ext uri="{FF2B5EF4-FFF2-40B4-BE49-F238E27FC236}">
                  <a16:creationId xmlns:a16="http://schemas.microsoft.com/office/drawing/2014/main" id="{C5017C0A-499D-8DEF-FCE7-7C9F46DA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459">
              <a:extLst>
                <a:ext uri="{FF2B5EF4-FFF2-40B4-BE49-F238E27FC236}">
                  <a16:creationId xmlns:a16="http://schemas.microsoft.com/office/drawing/2014/main" id="{EF6F8D8A-4EF0-D56F-8A0E-DFD584D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60">
              <a:extLst>
                <a:ext uri="{FF2B5EF4-FFF2-40B4-BE49-F238E27FC236}">
                  <a16:creationId xmlns:a16="http://schemas.microsoft.com/office/drawing/2014/main" id="{8D165EC8-8D80-4D3D-0F5A-D30F02E9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61">
              <a:extLst>
                <a:ext uri="{FF2B5EF4-FFF2-40B4-BE49-F238E27FC236}">
                  <a16:creationId xmlns:a16="http://schemas.microsoft.com/office/drawing/2014/main" id="{09A862CC-1D0F-92AB-DDF3-DD8BA250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62">
              <a:extLst>
                <a:ext uri="{FF2B5EF4-FFF2-40B4-BE49-F238E27FC236}">
                  <a16:creationId xmlns:a16="http://schemas.microsoft.com/office/drawing/2014/main" id="{774EF4E9-5C3B-ED0C-3A6C-5ED22908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63">
              <a:extLst>
                <a:ext uri="{FF2B5EF4-FFF2-40B4-BE49-F238E27FC236}">
                  <a16:creationId xmlns:a16="http://schemas.microsoft.com/office/drawing/2014/main" id="{B2B27D14-0A27-3133-F4A9-8D45696A2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4">
              <a:extLst>
                <a:ext uri="{FF2B5EF4-FFF2-40B4-BE49-F238E27FC236}">
                  <a16:creationId xmlns:a16="http://schemas.microsoft.com/office/drawing/2014/main" id="{12485B84-10A7-79C5-DCE4-BF7C3BF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5">
              <a:extLst>
                <a:ext uri="{FF2B5EF4-FFF2-40B4-BE49-F238E27FC236}">
                  <a16:creationId xmlns:a16="http://schemas.microsoft.com/office/drawing/2014/main" id="{7477BA86-729E-ED43-96E9-8471C3E1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6">
              <a:extLst>
                <a:ext uri="{FF2B5EF4-FFF2-40B4-BE49-F238E27FC236}">
                  <a16:creationId xmlns:a16="http://schemas.microsoft.com/office/drawing/2014/main" id="{02457140-1F98-979E-1ECF-C49AC2D72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78">
              <a:extLst>
                <a:ext uri="{FF2B5EF4-FFF2-40B4-BE49-F238E27FC236}">
                  <a16:creationId xmlns:a16="http://schemas.microsoft.com/office/drawing/2014/main" id="{4EFD45CE-7A4A-C644-59E8-323227654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79">
              <a:extLst>
                <a:ext uri="{FF2B5EF4-FFF2-40B4-BE49-F238E27FC236}">
                  <a16:creationId xmlns:a16="http://schemas.microsoft.com/office/drawing/2014/main" id="{6E7D431D-3792-1DBF-FED9-33D803EE6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80">
              <a:extLst>
                <a:ext uri="{FF2B5EF4-FFF2-40B4-BE49-F238E27FC236}">
                  <a16:creationId xmlns:a16="http://schemas.microsoft.com/office/drawing/2014/main" id="{8646E9C1-DF7E-7D8E-41E5-010459D9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81">
              <a:extLst>
                <a:ext uri="{FF2B5EF4-FFF2-40B4-BE49-F238E27FC236}">
                  <a16:creationId xmlns:a16="http://schemas.microsoft.com/office/drawing/2014/main" id="{BDCA1011-F2AE-0F48-599D-2FA61D44A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82">
              <a:extLst>
                <a:ext uri="{FF2B5EF4-FFF2-40B4-BE49-F238E27FC236}">
                  <a16:creationId xmlns:a16="http://schemas.microsoft.com/office/drawing/2014/main" id="{FB346557-0019-3A6F-5934-C8698C1B2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83">
              <a:extLst>
                <a:ext uri="{FF2B5EF4-FFF2-40B4-BE49-F238E27FC236}">
                  <a16:creationId xmlns:a16="http://schemas.microsoft.com/office/drawing/2014/main" id="{1042206D-BA22-D569-B34E-3F12ED200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4">
              <a:extLst>
                <a:ext uri="{FF2B5EF4-FFF2-40B4-BE49-F238E27FC236}">
                  <a16:creationId xmlns:a16="http://schemas.microsoft.com/office/drawing/2014/main" id="{E668136A-D097-F33A-F9FB-72E50F809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5">
              <a:extLst>
                <a:ext uri="{FF2B5EF4-FFF2-40B4-BE49-F238E27FC236}">
                  <a16:creationId xmlns:a16="http://schemas.microsoft.com/office/drawing/2014/main" id="{CBA64D5E-8A82-B3C5-1131-6B8F1DDF6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Oval 486">
              <a:extLst>
                <a:ext uri="{FF2B5EF4-FFF2-40B4-BE49-F238E27FC236}">
                  <a16:creationId xmlns:a16="http://schemas.microsoft.com/office/drawing/2014/main" id="{85A07191-0ED5-D777-A0D8-05C3E7EFB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Oval 498">
              <a:extLst>
                <a:ext uri="{FF2B5EF4-FFF2-40B4-BE49-F238E27FC236}">
                  <a16:creationId xmlns:a16="http://schemas.microsoft.com/office/drawing/2014/main" id="{DF73834D-4CB3-303C-51CC-4D3E7BECE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Oval 499">
              <a:extLst>
                <a:ext uri="{FF2B5EF4-FFF2-40B4-BE49-F238E27FC236}">
                  <a16:creationId xmlns:a16="http://schemas.microsoft.com/office/drawing/2014/main" id="{C20E27AF-6B06-168F-D8ED-B7C8EDBC8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00">
              <a:extLst>
                <a:ext uri="{FF2B5EF4-FFF2-40B4-BE49-F238E27FC236}">
                  <a16:creationId xmlns:a16="http://schemas.microsoft.com/office/drawing/2014/main" id="{EB8F8884-CD50-A432-DA98-31684B05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501">
              <a:extLst>
                <a:ext uri="{FF2B5EF4-FFF2-40B4-BE49-F238E27FC236}">
                  <a16:creationId xmlns:a16="http://schemas.microsoft.com/office/drawing/2014/main" id="{F3D96D2C-E950-177F-1DC8-5B9149C1B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502">
              <a:extLst>
                <a:ext uri="{FF2B5EF4-FFF2-40B4-BE49-F238E27FC236}">
                  <a16:creationId xmlns:a16="http://schemas.microsoft.com/office/drawing/2014/main" id="{1046D7C0-064F-7057-C2EE-05DDBABA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503">
              <a:extLst>
                <a:ext uri="{FF2B5EF4-FFF2-40B4-BE49-F238E27FC236}">
                  <a16:creationId xmlns:a16="http://schemas.microsoft.com/office/drawing/2014/main" id="{4DA51C87-D1A1-D7CA-BBEE-204C4997C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4">
              <a:extLst>
                <a:ext uri="{FF2B5EF4-FFF2-40B4-BE49-F238E27FC236}">
                  <a16:creationId xmlns:a16="http://schemas.microsoft.com/office/drawing/2014/main" id="{2FE7EE23-CD2F-2729-7595-25747E64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5">
              <a:extLst>
                <a:ext uri="{FF2B5EF4-FFF2-40B4-BE49-F238E27FC236}">
                  <a16:creationId xmlns:a16="http://schemas.microsoft.com/office/drawing/2014/main" id="{2304E7EB-7D95-9E6B-F1B7-ED51E235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6">
              <a:extLst>
                <a:ext uri="{FF2B5EF4-FFF2-40B4-BE49-F238E27FC236}">
                  <a16:creationId xmlns:a16="http://schemas.microsoft.com/office/drawing/2014/main" id="{9501C552-8EC2-6522-487D-4AD27ADE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Oval 518">
              <a:extLst>
                <a:ext uri="{FF2B5EF4-FFF2-40B4-BE49-F238E27FC236}">
                  <a16:creationId xmlns:a16="http://schemas.microsoft.com/office/drawing/2014/main" id="{BF11335A-9C37-188E-5DFF-25ECC198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19">
              <a:extLst>
                <a:ext uri="{FF2B5EF4-FFF2-40B4-BE49-F238E27FC236}">
                  <a16:creationId xmlns:a16="http://schemas.microsoft.com/office/drawing/2014/main" id="{A3F8E7BA-E59A-6DB3-8502-B6B8C66D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20">
              <a:extLst>
                <a:ext uri="{FF2B5EF4-FFF2-40B4-BE49-F238E27FC236}">
                  <a16:creationId xmlns:a16="http://schemas.microsoft.com/office/drawing/2014/main" id="{BD381D6D-88E6-BB70-E03F-81CEEC8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21">
              <a:extLst>
                <a:ext uri="{FF2B5EF4-FFF2-40B4-BE49-F238E27FC236}">
                  <a16:creationId xmlns:a16="http://schemas.microsoft.com/office/drawing/2014/main" id="{2F7E00B3-0AB0-C388-FDDC-7C42D41D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522">
              <a:extLst>
                <a:ext uri="{FF2B5EF4-FFF2-40B4-BE49-F238E27FC236}">
                  <a16:creationId xmlns:a16="http://schemas.microsoft.com/office/drawing/2014/main" id="{8E685689-866C-2ED9-2541-AFA61D31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23">
              <a:extLst>
                <a:ext uri="{FF2B5EF4-FFF2-40B4-BE49-F238E27FC236}">
                  <a16:creationId xmlns:a16="http://schemas.microsoft.com/office/drawing/2014/main" id="{BC5E4DC0-D306-D82D-7426-C7BA7152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4">
              <a:extLst>
                <a:ext uri="{FF2B5EF4-FFF2-40B4-BE49-F238E27FC236}">
                  <a16:creationId xmlns:a16="http://schemas.microsoft.com/office/drawing/2014/main" id="{9A8E5959-C20F-CAF0-2513-58087343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5">
              <a:extLst>
                <a:ext uri="{FF2B5EF4-FFF2-40B4-BE49-F238E27FC236}">
                  <a16:creationId xmlns:a16="http://schemas.microsoft.com/office/drawing/2014/main" id="{76808B77-2FBD-DC22-8B4D-BC972C160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6">
              <a:extLst>
                <a:ext uri="{FF2B5EF4-FFF2-40B4-BE49-F238E27FC236}">
                  <a16:creationId xmlns:a16="http://schemas.microsoft.com/office/drawing/2014/main" id="{E8D09CFD-407B-004B-0EAA-5E18DB4FA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38">
              <a:extLst>
                <a:ext uri="{FF2B5EF4-FFF2-40B4-BE49-F238E27FC236}">
                  <a16:creationId xmlns:a16="http://schemas.microsoft.com/office/drawing/2014/main" id="{377059CD-C932-EF35-507A-3EDBAA7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39">
              <a:extLst>
                <a:ext uri="{FF2B5EF4-FFF2-40B4-BE49-F238E27FC236}">
                  <a16:creationId xmlns:a16="http://schemas.microsoft.com/office/drawing/2014/main" id="{22198EB1-AD74-46D0-18CC-212392A1D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Oval 540">
              <a:extLst>
                <a:ext uri="{FF2B5EF4-FFF2-40B4-BE49-F238E27FC236}">
                  <a16:creationId xmlns:a16="http://schemas.microsoft.com/office/drawing/2014/main" id="{C49D10F0-AEBE-49C4-D991-4D964292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Oval 541">
              <a:extLst>
                <a:ext uri="{FF2B5EF4-FFF2-40B4-BE49-F238E27FC236}">
                  <a16:creationId xmlns:a16="http://schemas.microsoft.com/office/drawing/2014/main" id="{6954906C-9523-FF10-F1BF-1763FBF6D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42">
              <a:extLst>
                <a:ext uri="{FF2B5EF4-FFF2-40B4-BE49-F238E27FC236}">
                  <a16:creationId xmlns:a16="http://schemas.microsoft.com/office/drawing/2014/main" id="{5E5735B4-39A1-2D60-7B97-822D3350D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43">
              <a:extLst>
                <a:ext uri="{FF2B5EF4-FFF2-40B4-BE49-F238E27FC236}">
                  <a16:creationId xmlns:a16="http://schemas.microsoft.com/office/drawing/2014/main" id="{6E7504B8-801C-A651-5218-99D580F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544">
              <a:extLst>
                <a:ext uri="{FF2B5EF4-FFF2-40B4-BE49-F238E27FC236}">
                  <a16:creationId xmlns:a16="http://schemas.microsoft.com/office/drawing/2014/main" id="{B7FC4EED-9C15-C254-37CC-265CB3995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545">
              <a:extLst>
                <a:ext uri="{FF2B5EF4-FFF2-40B4-BE49-F238E27FC236}">
                  <a16:creationId xmlns:a16="http://schemas.microsoft.com/office/drawing/2014/main" id="{78369289-4749-13D8-F4A5-C2AABA967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6">
              <a:extLst>
                <a:ext uri="{FF2B5EF4-FFF2-40B4-BE49-F238E27FC236}">
                  <a16:creationId xmlns:a16="http://schemas.microsoft.com/office/drawing/2014/main" id="{5B69DAAE-52BD-6A45-FA9A-43D13EF64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58">
              <a:extLst>
                <a:ext uri="{FF2B5EF4-FFF2-40B4-BE49-F238E27FC236}">
                  <a16:creationId xmlns:a16="http://schemas.microsoft.com/office/drawing/2014/main" id="{02709668-89A6-D275-B83E-29D59B86E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59">
              <a:extLst>
                <a:ext uri="{FF2B5EF4-FFF2-40B4-BE49-F238E27FC236}">
                  <a16:creationId xmlns:a16="http://schemas.microsoft.com/office/drawing/2014/main" id="{FBC5E88D-FA2E-E8DF-F630-322E4900C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Oval 560">
              <a:extLst>
                <a:ext uri="{FF2B5EF4-FFF2-40B4-BE49-F238E27FC236}">
                  <a16:creationId xmlns:a16="http://schemas.microsoft.com/office/drawing/2014/main" id="{9B91B8C5-F1CC-08D6-6E4A-EE91A9C6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Oval 561">
              <a:extLst>
                <a:ext uri="{FF2B5EF4-FFF2-40B4-BE49-F238E27FC236}">
                  <a16:creationId xmlns:a16="http://schemas.microsoft.com/office/drawing/2014/main" id="{59328B35-F3EE-F611-5313-63E9ADD7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62">
              <a:extLst>
                <a:ext uri="{FF2B5EF4-FFF2-40B4-BE49-F238E27FC236}">
                  <a16:creationId xmlns:a16="http://schemas.microsoft.com/office/drawing/2014/main" id="{4062331A-7719-6361-4859-17262BDA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63">
              <a:extLst>
                <a:ext uri="{FF2B5EF4-FFF2-40B4-BE49-F238E27FC236}">
                  <a16:creationId xmlns:a16="http://schemas.microsoft.com/office/drawing/2014/main" id="{C5BE8D67-603C-7533-1152-B49E2758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564">
              <a:extLst>
                <a:ext uri="{FF2B5EF4-FFF2-40B4-BE49-F238E27FC236}">
                  <a16:creationId xmlns:a16="http://schemas.microsoft.com/office/drawing/2014/main" id="{A9864275-6A8F-F8A7-0ECD-3EFC79EC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565">
              <a:extLst>
                <a:ext uri="{FF2B5EF4-FFF2-40B4-BE49-F238E27FC236}">
                  <a16:creationId xmlns:a16="http://schemas.microsoft.com/office/drawing/2014/main" id="{51F77DE4-0CF2-0C00-3EF6-33A8DCBCD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6">
              <a:extLst>
                <a:ext uri="{FF2B5EF4-FFF2-40B4-BE49-F238E27FC236}">
                  <a16:creationId xmlns:a16="http://schemas.microsoft.com/office/drawing/2014/main" id="{2F4231F7-A6EB-D7BC-0863-5287458A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78">
              <a:extLst>
                <a:ext uri="{FF2B5EF4-FFF2-40B4-BE49-F238E27FC236}">
                  <a16:creationId xmlns:a16="http://schemas.microsoft.com/office/drawing/2014/main" id="{B3780693-DF9F-007C-ADEE-4752FD46C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79">
              <a:extLst>
                <a:ext uri="{FF2B5EF4-FFF2-40B4-BE49-F238E27FC236}">
                  <a16:creationId xmlns:a16="http://schemas.microsoft.com/office/drawing/2014/main" id="{558D434D-D9DB-D4D7-1B35-4C7158C7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80">
              <a:extLst>
                <a:ext uri="{FF2B5EF4-FFF2-40B4-BE49-F238E27FC236}">
                  <a16:creationId xmlns:a16="http://schemas.microsoft.com/office/drawing/2014/main" id="{7A18DB40-A4D2-C5DC-D18F-229CAD478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81">
              <a:extLst>
                <a:ext uri="{FF2B5EF4-FFF2-40B4-BE49-F238E27FC236}">
                  <a16:creationId xmlns:a16="http://schemas.microsoft.com/office/drawing/2014/main" id="{9A2E3435-C4E8-EACE-5039-AD1900CD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82">
              <a:extLst>
                <a:ext uri="{FF2B5EF4-FFF2-40B4-BE49-F238E27FC236}">
                  <a16:creationId xmlns:a16="http://schemas.microsoft.com/office/drawing/2014/main" id="{13376BEC-7DD2-E540-3517-1926FE3E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Oval 583">
              <a:extLst>
                <a:ext uri="{FF2B5EF4-FFF2-40B4-BE49-F238E27FC236}">
                  <a16:creationId xmlns:a16="http://schemas.microsoft.com/office/drawing/2014/main" id="{08536877-6B70-72BD-6ED6-637D7C34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4">
              <a:extLst>
                <a:ext uri="{FF2B5EF4-FFF2-40B4-BE49-F238E27FC236}">
                  <a16:creationId xmlns:a16="http://schemas.microsoft.com/office/drawing/2014/main" id="{576E75B7-7864-A1D6-4BB3-21C3ECB9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5">
              <a:extLst>
                <a:ext uri="{FF2B5EF4-FFF2-40B4-BE49-F238E27FC236}">
                  <a16:creationId xmlns:a16="http://schemas.microsoft.com/office/drawing/2014/main" id="{0C7EDE38-C0E8-CE0E-A719-642B31AB2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6">
              <a:extLst>
                <a:ext uri="{FF2B5EF4-FFF2-40B4-BE49-F238E27FC236}">
                  <a16:creationId xmlns:a16="http://schemas.microsoft.com/office/drawing/2014/main" id="{566C28A8-C51B-F376-740A-66BC419D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Freeform 598">
              <a:extLst>
                <a:ext uri="{FF2B5EF4-FFF2-40B4-BE49-F238E27FC236}">
                  <a16:creationId xmlns:a16="http://schemas.microsoft.com/office/drawing/2014/main" id="{A6A66F5B-C1E6-704F-85E1-C7B89A09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99">
              <a:extLst>
                <a:ext uri="{FF2B5EF4-FFF2-40B4-BE49-F238E27FC236}">
                  <a16:creationId xmlns:a16="http://schemas.microsoft.com/office/drawing/2014/main" id="{261AE64D-491C-7589-573E-93075CDE4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600">
              <a:extLst>
                <a:ext uri="{FF2B5EF4-FFF2-40B4-BE49-F238E27FC236}">
                  <a16:creationId xmlns:a16="http://schemas.microsoft.com/office/drawing/2014/main" id="{B42B5FBC-2AC0-EB92-7366-F2FADB8FE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601">
              <a:extLst>
                <a:ext uri="{FF2B5EF4-FFF2-40B4-BE49-F238E27FC236}">
                  <a16:creationId xmlns:a16="http://schemas.microsoft.com/office/drawing/2014/main" id="{348A9E0D-A8EB-87FC-AFCF-AD0DD7D2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602">
              <a:extLst>
                <a:ext uri="{FF2B5EF4-FFF2-40B4-BE49-F238E27FC236}">
                  <a16:creationId xmlns:a16="http://schemas.microsoft.com/office/drawing/2014/main" id="{0CAE8BE3-B1B5-0C39-6962-F554192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Oval 603">
              <a:extLst>
                <a:ext uri="{FF2B5EF4-FFF2-40B4-BE49-F238E27FC236}">
                  <a16:creationId xmlns:a16="http://schemas.microsoft.com/office/drawing/2014/main" id="{73EB896F-23F6-5375-33F5-54A531DE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Oval 604">
              <a:extLst>
                <a:ext uri="{FF2B5EF4-FFF2-40B4-BE49-F238E27FC236}">
                  <a16:creationId xmlns:a16="http://schemas.microsoft.com/office/drawing/2014/main" id="{EDC82972-AB7F-A4E9-0BCD-E333D40D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5">
              <a:extLst>
                <a:ext uri="{FF2B5EF4-FFF2-40B4-BE49-F238E27FC236}">
                  <a16:creationId xmlns:a16="http://schemas.microsoft.com/office/drawing/2014/main" id="{69852312-8A8E-4146-5337-B11AB4E5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6">
              <a:extLst>
                <a:ext uri="{FF2B5EF4-FFF2-40B4-BE49-F238E27FC236}">
                  <a16:creationId xmlns:a16="http://schemas.microsoft.com/office/drawing/2014/main" id="{90ACB86E-0AA4-2C47-6D43-2CE709F6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73" grpId="0" animBg="1"/>
      <p:bldP spid="281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2C302-6FD7-F2CA-8342-7486531DA30C}"/>
              </a:ext>
            </a:extLst>
          </p:cNvPr>
          <p:cNvGrpSpPr/>
          <p:nvPr userDrawn="1"/>
        </p:nvGrpSpPr>
        <p:grpSpPr>
          <a:xfrm>
            <a:off x="7627495" y="3454776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B34FED41-B69B-7C05-C86C-D2065B5B2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85BC1A81-819D-3A89-B8A7-422F949F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4C508CD8-78A8-F969-EA18-3B4FABFE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5FB098F-90EE-FA8E-B14D-E2245E870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C194CB60-7D66-C7CC-A8B1-35C370E26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75D78DED-2AE2-B502-32EE-EC206164E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E2A29BFC-A2CF-3A20-A9A7-D9E37BF4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AF003E2C-538D-4D6E-25D9-1D3B0EC5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54199ACD-8612-BF3F-0878-E74CCA89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1DEE3C39-126E-EED6-71FB-AAF5BCDE5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E8C115DE-E1A6-57C7-17C3-D0048A13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F7272971-16B7-DCC0-7E3F-AA697784F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B9CC586E-E801-AF69-304B-2AB5029B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7A922282-5099-7E02-D6B0-437138A3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607D4A79-2EBF-0989-00B3-BAEDBEED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9A3DB772-E575-DE51-0EED-8D140067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C69AEC93-A039-7DF2-B49C-E62D2641A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id="{2DA8CFEE-324C-4BF2-0CD0-E764759A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60FACAD6-A3F4-77F7-AD44-B20D5BFAE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3DE1CEDA-EEEF-10A6-09B3-356BE03DD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BACF9667-F7C0-4602-5ACD-827DBCB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889BEA11-CE5E-DBC9-2FEF-FE3F7FF5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E4017A20-6A98-14A3-5BAA-AC562872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7">
                <a:extLst>
                  <a:ext uri="{FF2B5EF4-FFF2-40B4-BE49-F238E27FC236}">
                    <a16:creationId xmlns:a16="http://schemas.microsoft.com/office/drawing/2014/main" id="{AB7BE0E9-D968-18AC-C1C5-42E9B033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F7F621B-D147-8F3A-2DE5-E1FBBE16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B3D5F39-3903-FD1A-2A8F-E42A715D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CF1C67B0-9CCB-47E5-3287-9CC9230F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69C87790-B6B3-9A15-A363-E9B5B14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BCA0CBCB-0DF4-FB19-1BC2-B569D58FF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77E2DDBC-1E39-07A3-4502-9FACC514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93385B0B-7D4F-1B83-AB61-110ABF1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EC38651A-4F7E-7AE5-BB65-06A9EF35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CB7C2643-9422-22D1-A120-C3697E0B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70612471-20DB-D0C9-B742-32766962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19380760-B54D-AC0E-339F-FEFC9578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09938DD5-E515-12E5-734C-79D61482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D37E6696-F247-7966-FFB6-43F733CA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1">
                <a:extLst>
                  <a:ext uri="{FF2B5EF4-FFF2-40B4-BE49-F238E27FC236}">
                    <a16:creationId xmlns:a16="http://schemas.microsoft.com/office/drawing/2014/main" id="{5D822E1F-95BC-6994-EE4B-F401A865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id="{24BC9D44-12D8-EF6C-2163-6ABF2274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id="{B6A57EAE-AE35-9ADF-772B-AA6CFB9B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id="{F82233BD-E457-C23E-6FE0-85E03ABD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id="{4B82122D-3934-05FC-3ACF-6AD38503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3217C5E5-C4EF-1476-A799-D7214F1C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Oval 47">
                <a:extLst>
                  <a:ext uri="{FF2B5EF4-FFF2-40B4-BE49-F238E27FC236}">
                    <a16:creationId xmlns:a16="http://schemas.microsoft.com/office/drawing/2014/main" id="{91289609-88B0-6F6E-B26C-4AC5725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3FC6DC77-93BE-E8D6-6194-8629B6FF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181EC4A5-04A3-71CA-13DF-DB70987D4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52FC89F6-C882-B543-CB30-8C6E7F0C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Oval 51">
                <a:extLst>
                  <a:ext uri="{FF2B5EF4-FFF2-40B4-BE49-F238E27FC236}">
                    <a16:creationId xmlns:a16="http://schemas.microsoft.com/office/drawing/2014/main" id="{849A701D-9A2E-D8D9-0CBD-E8E45541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9798F68D-7240-BB44-18CC-EFCA7172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15610DD7-DDCA-3C22-EFA8-0B009FE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55822559-52AD-906B-7254-A65D9AA7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06960C31-5105-0821-C55D-C1529EC8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E54DB3DD-637B-0637-4842-90E5FA2B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C817FA16-27D3-1110-2CEA-94CEDBAB6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29E9D49A-DBA9-1B89-760E-98BCF70A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id="{69801057-D0F3-347D-5776-134A7192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id="{54CF00C0-409E-BFF2-A3B6-0178F1E9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id="{3AE5D209-C175-3312-DB16-CB5A117B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id="{7B55CE05-C84A-7092-56AE-D53D3516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id="{F137A6EE-CB70-9DEF-BBBE-5920AEBE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id="{F2AB86C8-18C8-D083-25C0-499E1976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3283399D-0FBF-5E65-692A-6DD26852C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28429C41-A73D-A5D0-0380-2FFA1B46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91ADF76F-13B8-DD93-FD59-CE02ED86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F0F41298-D52E-3E02-6F88-025CADD7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1EED447C-EC62-7F84-B30E-4CDF313D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id="{B93475B9-2F32-3B9B-F0AF-49537134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id="{7BBE4AC6-084C-1133-ADEC-A795A21A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id="{D0E02C24-EA0A-20E2-CBCE-7DD37613A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id="{7B93561E-5772-4823-71EF-6A98C706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98DC8CFE-42DB-BDCF-E72F-65712228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D975F4D2-4D89-93F4-F9E2-7351FEDDC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A1EB9A5E-F56B-FD2F-354A-2A7D04C46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C8DE69D6-6275-C7B6-EB1F-C8B94FF9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9FCB94E6-9106-A93E-1139-2A7633B1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C8B59E8D-1D32-51EF-6745-640CAECB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3CD6C3AF-B051-2A67-5EC1-BBFB6BB42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EE803497-E4BE-53D9-CDA7-D18D98A5B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id="{741CC4FA-43E0-EA91-25F8-6A99A314F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id="{7BB7607C-B589-6FD1-FE24-224B42B71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id="{B3D03997-9228-7CC1-F819-F426323D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id="{A13EE0D3-FF03-2CE4-C7B4-BAD860FA1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id="{65875AE0-2256-7FE7-EFFD-43A11007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DDB2B306-C587-34DC-1FB5-B311BC0A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91AB5188-7595-C576-2B47-EE1E3126C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A2F57FED-4B00-716E-D56C-921D84B8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E8F64724-6811-E743-5EC2-F0E0781E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id="{1445EBA3-A8F3-4199-5321-AE2FB062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id="{9358FE9A-0F54-44C8-2A04-382DC91A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60967979-C82E-E08B-6C24-7FFD921F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740C8BBA-F822-767C-DBF2-C9D5FCC8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9F4F726F-E742-F471-2D9D-20CB48A2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A6A552ED-FF9F-F2FC-2954-CC0B2530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Oval 97">
                <a:extLst>
                  <a:ext uri="{FF2B5EF4-FFF2-40B4-BE49-F238E27FC236}">
                    <a16:creationId xmlns:a16="http://schemas.microsoft.com/office/drawing/2014/main" id="{F22F91F3-C367-D813-F5C7-1EAFB844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8">
                <a:extLst>
                  <a:ext uri="{FF2B5EF4-FFF2-40B4-BE49-F238E27FC236}">
                    <a16:creationId xmlns:a16="http://schemas.microsoft.com/office/drawing/2014/main" id="{E2A5C263-74A1-65BA-87C1-945C6EEF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id="{9E232439-5803-D30E-9B4A-11E5BCBE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id="{DDC2D8F9-A56E-E924-5A84-048111CB5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id="{F67BB6E9-0981-B086-1C48-5F2E8FFB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A3296AD7-50AA-5D08-801E-C55EF02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2A5DD321-C3C8-D231-D7F7-F8A5E73AA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id="{0B2B17D8-C65C-ACC5-E268-6981860D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D22B05B1-34AD-150D-E08F-7C11D925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6">
                <a:extLst>
                  <a:ext uri="{FF2B5EF4-FFF2-40B4-BE49-F238E27FC236}">
                    <a16:creationId xmlns:a16="http://schemas.microsoft.com/office/drawing/2014/main" id="{7A156830-5FA2-B72E-9870-7A41F483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7">
                <a:extLst>
                  <a:ext uri="{FF2B5EF4-FFF2-40B4-BE49-F238E27FC236}">
                    <a16:creationId xmlns:a16="http://schemas.microsoft.com/office/drawing/2014/main" id="{A6BDBAB0-B9A3-DC97-AC12-5A195CD4E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Oval 108">
                <a:extLst>
                  <a:ext uri="{FF2B5EF4-FFF2-40B4-BE49-F238E27FC236}">
                    <a16:creationId xmlns:a16="http://schemas.microsoft.com/office/drawing/2014/main" id="{B4575A31-3E16-89FF-E1FE-A2F2D5B7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9">
                <a:extLst>
                  <a:ext uri="{FF2B5EF4-FFF2-40B4-BE49-F238E27FC236}">
                    <a16:creationId xmlns:a16="http://schemas.microsoft.com/office/drawing/2014/main" id="{FFE63A9F-6451-ACA6-B73A-CAF462BC0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Freeform 110">
                <a:extLst>
                  <a:ext uri="{FF2B5EF4-FFF2-40B4-BE49-F238E27FC236}">
                    <a16:creationId xmlns:a16="http://schemas.microsoft.com/office/drawing/2014/main" id="{D2F131C3-42B1-3270-4B2E-315CD7C32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1">
                <a:extLst>
                  <a:ext uri="{FF2B5EF4-FFF2-40B4-BE49-F238E27FC236}">
                    <a16:creationId xmlns:a16="http://schemas.microsoft.com/office/drawing/2014/main" id="{B9D799B9-BD4F-7705-6804-484CA0236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Oval 112">
                <a:extLst>
                  <a:ext uri="{FF2B5EF4-FFF2-40B4-BE49-F238E27FC236}">
                    <a16:creationId xmlns:a16="http://schemas.microsoft.com/office/drawing/2014/main" id="{EE27442A-27CC-BD0B-6447-3A68E7A0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3">
                <a:extLst>
                  <a:ext uri="{FF2B5EF4-FFF2-40B4-BE49-F238E27FC236}">
                    <a16:creationId xmlns:a16="http://schemas.microsoft.com/office/drawing/2014/main" id="{F3704F24-2E1F-163C-E6DE-155D93A7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Freeform 114">
                <a:extLst>
                  <a:ext uri="{FF2B5EF4-FFF2-40B4-BE49-F238E27FC236}">
                    <a16:creationId xmlns:a16="http://schemas.microsoft.com/office/drawing/2014/main" id="{D0E0B3B0-5150-B689-37C5-F27A5873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5">
                <a:extLst>
                  <a:ext uri="{FF2B5EF4-FFF2-40B4-BE49-F238E27FC236}">
                    <a16:creationId xmlns:a16="http://schemas.microsoft.com/office/drawing/2014/main" id="{27E5C481-7F35-8DBB-5727-BF47D5E7A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id="{BDF8FE92-1FB4-DE23-55E2-0BFD2AE2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id="{6154A4F9-B7DC-23AA-7866-2021B4E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Freeform 118">
                <a:extLst>
                  <a:ext uri="{FF2B5EF4-FFF2-40B4-BE49-F238E27FC236}">
                    <a16:creationId xmlns:a16="http://schemas.microsoft.com/office/drawing/2014/main" id="{EE5AA518-BB0B-627E-F2BC-8B34B558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9">
                <a:extLst>
                  <a:ext uri="{FF2B5EF4-FFF2-40B4-BE49-F238E27FC236}">
                    <a16:creationId xmlns:a16="http://schemas.microsoft.com/office/drawing/2014/main" id="{A9E13471-6766-F938-E714-BFA762291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Oval 120">
                <a:extLst>
                  <a:ext uri="{FF2B5EF4-FFF2-40B4-BE49-F238E27FC236}">
                    <a16:creationId xmlns:a16="http://schemas.microsoft.com/office/drawing/2014/main" id="{BFD956DC-5F2B-8183-D33B-466B9984B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1">
                <a:extLst>
                  <a:ext uri="{FF2B5EF4-FFF2-40B4-BE49-F238E27FC236}">
                    <a16:creationId xmlns:a16="http://schemas.microsoft.com/office/drawing/2014/main" id="{87E156BB-E2FB-1B13-45C2-11DB91DA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Freeform 122">
                <a:extLst>
                  <a:ext uri="{FF2B5EF4-FFF2-40B4-BE49-F238E27FC236}">
                    <a16:creationId xmlns:a16="http://schemas.microsoft.com/office/drawing/2014/main" id="{F1203106-2D57-0044-C738-CE104206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3">
                <a:extLst>
                  <a:ext uri="{FF2B5EF4-FFF2-40B4-BE49-F238E27FC236}">
                    <a16:creationId xmlns:a16="http://schemas.microsoft.com/office/drawing/2014/main" id="{E4AE5F98-371F-1668-39B9-72DB43CE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4">
                <a:extLst>
                  <a:ext uri="{FF2B5EF4-FFF2-40B4-BE49-F238E27FC236}">
                    <a16:creationId xmlns:a16="http://schemas.microsoft.com/office/drawing/2014/main" id="{BB93E677-96E4-209F-4DE2-119C6E456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5">
                <a:extLst>
                  <a:ext uri="{FF2B5EF4-FFF2-40B4-BE49-F238E27FC236}">
                    <a16:creationId xmlns:a16="http://schemas.microsoft.com/office/drawing/2014/main" id="{6DA54AE1-C076-4408-117C-EC8D7FC7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6">
                <a:extLst>
                  <a:ext uri="{FF2B5EF4-FFF2-40B4-BE49-F238E27FC236}">
                    <a16:creationId xmlns:a16="http://schemas.microsoft.com/office/drawing/2014/main" id="{8F8F7400-EBCD-AD19-021B-BFE1D5ED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7">
                <a:extLst>
                  <a:ext uri="{FF2B5EF4-FFF2-40B4-BE49-F238E27FC236}">
                    <a16:creationId xmlns:a16="http://schemas.microsoft.com/office/drawing/2014/main" id="{399A478D-49B4-6248-E769-EA754725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8">
                <a:extLst>
                  <a:ext uri="{FF2B5EF4-FFF2-40B4-BE49-F238E27FC236}">
                    <a16:creationId xmlns:a16="http://schemas.microsoft.com/office/drawing/2014/main" id="{16645710-776B-A948-2750-596887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9">
                <a:extLst>
                  <a:ext uri="{FF2B5EF4-FFF2-40B4-BE49-F238E27FC236}">
                    <a16:creationId xmlns:a16="http://schemas.microsoft.com/office/drawing/2014/main" id="{2824D9CD-63C2-6C7E-A9B5-6A0D571C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30">
                <a:extLst>
                  <a:ext uri="{FF2B5EF4-FFF2-40B4-BE49-F238E27FC236}">
                    <a16:creationId xmlns:a16="http://schemas.microsoft.com/office/drawing/2014/main" id="{8C8398DD-8FFE-96DE-D4C0-403933C3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1">
                <a:extLst>
                  <a:ext uri="{FF2B5EF4-FFF2-40B4-BE49-F238E27FC236}">
                    <a16:creationId xmlns:a16="http://schemas.microsoft.com/office/drawing/2014/main" id="{083E4A66-EEA9-13BB-30A1-5EE6F7F1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Oval 132">
                <a:extLst>
                  <a:ext uri="{FF2B5EF4-FFF2-40B4-BE49-F238E27FC236}">
                    <a16:creationId xmlns:a16="http://schemas.microsoft.com/office/drawing/2014/main" id="{9940A060-9666-F871-2950-9A043E34C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3">
                <a:extLst>
                  <a:ext uri="{FF2B5EF4-FFF2-40B4-BE49-F238E27FC236}">
                    <a16:creationId xmlns:a16="http://schemas.microsoft.com/office/drawing/2014/main" id="{AE566579-6028-1014-AAE3-1AD040BD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Freeform 134">
                <a:extLst>
                  <a:ext uri="{FF2B5EF4-FFF2-40B4-BE49-F238E27FC236}">
                    <a16:creationId xmlns:a16="http://schemas.microsoft.com/office/drawing/2014/main" id="{468A9B85-E61C-7449-CC89-383DEE22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5">
                <a:extLst>
                  <a:ext uri="{FF2B5EF4-FFF2-40B4-BE49-F238E27FC236}">
                    <a16:creationId xmlns:a16="http://schemas.microsoft.com/office/drawing/2014/main" id="{A325DF5D-7171-0A75-6335-0EB5DD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Oval 136">
                <a:extLst>
                  <a:ext uri="{FF2B5EF4-FFF2-40B4-BE49-F238E27FC236}">
                    <a16:creationId xmlns:a16="http://schemas.microsoft.com/office/drawing/2014/main" id="{9B5C6A63-9251-95C8-F01A-97197BFE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7">
                <a:extLst>
                  <a:ext uri="{FF2B5EF4-FFF2-40B4-BE49-F238E27FC236}">
                    <a16:creationId xmlns:a16="http://schemas.microsoft.com/office/drawing/2014/main" id="{8CD67141-17C5-10CF-7C86-9CA930B7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Freeform 138">
                <a:extLst>
                  <a:ext uri="{FF2B5EF4-FFF2-40B4-BE49-F238E27FC236}">
                    <a16:creationId xmlns:a16="http://schemas.microsoft.com/office/drawing/2014/main" id="{759C0F74-558A-E7D6-5FAE-8451F962F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9">
                <a:extLst>
                  <a:ext uri="{FF2B5EF4-FFF2-40B4-BE49-F238E27FC236}">
                    <a16:creationId xmlns:a16="http://schemas.microsoft.com/office/drawing/2014/main" id="{04DE8B00-9CFD-A6CB-70E3-6940EE9D1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Oval 140">
                <a:extLst>
                  <a:ext uri="{FF2B5EF4-FFF2-40B4-BE49-F238E27FC236}">
                    <a16:creationId xmlns:a16="http://schemas.microsoft.com/office/drawing/2014/main" id="{7E60268F-EB25-C60E-30AB-B80BE75AD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1">
                <a:extLst>
                  <a:ext uri="{FF2B5EF4-FFF2-40B4-BE49-F238E27FC236}">
                    <a16:creationId xmlns:a16="http://schemas.microsoft.com/office/drawing/2014/main" id="{45F743B5-B9CA-9BA9-E286-154B8019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Freeform 142">
                <a:extLst>
                  <a:ext uri="{FF2B5EF4-FFF2-40B4-BE49-F238E27FC236}">
                    <a16:creationId xmlns:a16="http://schemas.microsoft.com/office/drawing/2014/main" id="{D03FA311-E9FE-8734-CA1F-D42079CC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3">
                <a:extLst>
                  <a:ext uri="{FF2B5EF4-FFF2-40B4-BE49-F238E27FC236}">
                    <a16:creationId xmlns:a16="http://schemas.microsoft.com/office/drawing/2014/main" id="{2AF3704B-B1FE-125A-CBC8-7CBEACFF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Oval 144">
                <a:extLst>
                  <a:ext uri="{FF2B5EF4-FFF2-40B4-BE49-F238E27FC236}">
                    <a16:creationId xmlns:a16="http://schemas.microsoft.com/office/drawing/2014/main" id="{C457A8EA-6441-32CF-8099-2513D6B4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Freeform 145">
                <a:extLst>
                  <a:ext uri="{FF2B5EF4-FFF2-40B4-BE49-F238E27FC236}">
                    <a16:creationId xmlns:a16="http://schemas.microsoft.com/office/drawing/2014/main" id="{7AC0980D-D6FB-BCAC-EC88-CB79E4A3B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6">
                <a:extLst>
                  <a:ext uri="{FF2B5EF4-FFF2-40B4-BE49-F238E27FC236}">
                    <a16:creationId xmlns:a16="http://schemas.microsoft.com/office/drawing/2014/main" id="{F880DB4A-367F-9A37-ACEB-A4FC35D4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7">
                <a:extLst>
                  <a:ext uri="{FF2B5EF4-FFF2-40B4-BE49-F238E27FC236}">
                    <a16:creationId xmlns:a16="http://schemas.microsoft.com/office/drawing/2014/main" id="{EB9673A7-1C0C-14CD-B772-894F523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8">
                <a:extLst>
                  <a:ext uri="{FF2B5EF4-FFF2-40B4-BE49-F238E27FC236}">
                    <a16:creationId xmlns:a16="http://schemas.microsoft.com/office/drawing/2014/main" id="{1C53A421-85BE-7C6C-9B62-00DB6306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9">
                <a:extLst>
                  <a:ext uri="{FF2B5EF4-FFF2-40B4-BE49-F238E27FC236}">
                    <a16:creationId xmlns:a16="http://schemas.microsoft.com/office/drawing/2014/main" id="{C2317B2E-4392-B021-96ED-BF1F44455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50">
                <a:extLst>
                  <a:ext uri="{FF2B5EF4-FFF2-40B4-BE49-F238E27FC236}">
                    <a16:creationId xmlns:a16="http://schemas.microsoft.com/office/drawing/2014/main" id="{EF460555-2483-AE7F-C66E-AC73C3708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1">
                <a:extLst>
                  <a:ext uri="{FF2B5EF4-FFF2-40B4-BE49-F238E27FC236}">
                    <a16:creationId xmlns:a16="http://schemas.microsoft.com/office/drawing/2014/main" id="{237533F5-B251-863E-9EA7-5124C360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2">
                <a:extLst>
                  <a:ext uri="{FF2B5EF4-FFF2-40B4-BE49-F238E27FC236}">
                    <a16:creationId xmlns:a16="http://schemas.microsoft.com/office/drawing/2014/main" id="{F673FBE6-9AF3-B0BD-06DD-64BED7F8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3">
                <a:extLst>
                  <a:ext uri="{FF2B5EF4-FFF2-40B4-BE49-F238E27FC236}">
                    <a16:creationId xmlns:a16="http://schemas.microsoft.com/office/drawing/2014/main" id="{E86449BC-5054-7E63-8C34-CEC75F7A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4">
                <a:extLst>
                  <a:ext uri="{FF2B5EF4-FFF2-40B4-BE49-F238E27FC236}">
                    <a16:creationId xmlns:a16="http://schemas.microsoft.com/office/drawing/2014/main" id="{90CDC2BA-68EA-0601-77F6-D2B65E4B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5">
                <a:extLst>
                  <a:ext uri="{FF2B5EF4-FFF2-40B4-BE49-F238E27FC236}">
                    <a16:creationId xmlns:a16="http://schemas.microsoft.com/office/drawing/2014/main" id="{F21FBB5A-81E1-41B1-6728-92EF6D8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Oval 156">
                <a:extLst>
                  <a:ext uri="{FF2B5EF4-FFF2-40B4-BE49-F238E27FC236}">
                    <a16:creationId xmlns:a16="http://schemas.microsoft.com/office/drawing/2014/main" id="{E3B30BDA-FEA9-57AE-E55F-4032D32D5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Freeform 157">
                <a:extLst>
                  <a:ext uri="{FF2B5EF4-FFF2-40B4-BE49-F238E27FC236}">
                    <a16:creationId xmlns:a16="http://schemas.microsoft.com/office/drawing/2014/main" id="{B8AEE797-ACAA-CC15-8583-F7CBB271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8">
                <a:extLst>
                  <a:ext uri="{FF2B5EF4-FFF2-40B4-BE49-F238E27FC236}">
                    <a16:creationId xmlns:a16="http://schemas.microsoft.com/office/drawing/2014/main" id="{60E91EE1-8D35-62E8-2CFB-19B0F2DE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9">
                <a:extLst>
                  <a:ext uri="{FF2B5EF4-FFF2-40B4-BE49-F238E27FC236}">
                    <a16:creationId xmlns:a16="http://schemas.microsoft.com/office/drawing/2014/main" id="{8834F20B-B312-947A-E1C5-AD702CEC1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Oval 160">
                <a:extLst>
                  <a:ext uri="{FF2B5EF4-FFF2-40B4-BE49-F238E27FC236}">
                    <a16:creationId xmlns:a16="http://schemas.microsoft.com/office/drawing/2014/main" id="{F8AF4E61-9171-549F-BD01-9DE0BC5F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1">
                <a:extLst>
                  <a:ext uri="{FF2B5EF4-FFF2-40B4-BE49-F238E27FC236}">
                    <a16:creationId xmlns:a16="http://schemas.microsoft.com/office/drawing/2014/main" id="{A5F91132-F45B-D4A0-46B4-2D7EE262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D2F311B-8466-88AC-6ACE-B6165583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031ABDE7-4DB6-14CF-2E15-716A2FF9F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A8B789A7-3EBF-7A83-8203-7B3AD9D4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00C13935-50B7-61DE-AD48-FBD9E98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14AAF26E-BC8C-B19E-8A9C-CE213CD2E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7">
                <a:extLst>
                  <a:ext uri="{FF2B5EF4-FFF2-40B4-BE49-F238E27FC236}">
                    <a16:creationId xmlns:a16="http://schemas.microsoft.com/office/drawing/2014/main" id="{3D0E4A11-7249-07B3-46A2-D1762A57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8">
                <a:extLst>
                  <a:ext uri="{FF2B5EF4-FFF2-40B4-BE49-F238E27FC236}">
                    <a16:creationId xmlns:a16="http://schemas.microsoft.com/office/drawing/2014/main" id="{265918C9-57C1-D431-8743-19632C200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9">
                <a:extLst>
                  <a:ext uri="{FF2B5EF4-FFF2-40B4-BE49-F238E27FC236}">
                    <a16:creationId xmlns:a16="http://schemas.microsoft.com/office/drawing/2014/main" id="{A16B276D-EC2C-BF99-AE9E-86BCBF44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70">
                <a:extLst>
                  <a:ext uri="{FF2B5EF4-FFF2-40B4-BE49-F238E27FC236}">
                    <a16:creationId xmlns:a16="http://schemas.microsoft.com/office/drawing/2014/main" id="{7FF35752-BDDF-2A67-C2C8-0A2A764DA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1">
                <a:extLst>
                  <a:ext uri="{FF2B5EF4-FFF2-40B4-BE49-F238E27FC236}">
                    <a16:creationId xmlns:a16="http://schemas.microsoft.com/office/drawing/2014/main" id="{FF425517-BA71-C9BD-5A71-9DF1F04A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2">
                <a:extLst>
                  <a:ext uri="{FF2B5EF4-FFF2-40B4-BE49-F238E27FC236}">
                    <a16:creationId xmlns:a16="http://schemas.microsoft.com/office/drawing/2014/main" id="{8BCB38A8-52DC-ECE2-4DA9-EE0D814E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3">
                <a:extLst>
                  <a:ext uri="{FF2B5EF4-FFF2-40B4-BE49-F238E27FC236}">
                    <a16:creationId xmlns:a16="http://schemas.microsoft.com/office/drawing/2014/main" id="{1F41B4F3-5297-1A64-6A4E-6777EFD0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4">
                <a:extLst>
                  <a:ext uri="{FF2B5EF4-FFF2-40B4-BE49-F238E27FC236}">
                    <a16:creationId xmlns:a16="http://schemas.microsoft.com/office/drawing/2014/main" id="{DFECE963-C613-A101-E16D-22125C57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5">
                <a:extLst>
                  <a:ext uri="{FF2B5EF4-FFF2-40B4-BE49-F238E27FC236}">
                    <a16:creationId xmlns:a16="http://schemas.microsoft.com/office/drawing/2014/main" id="{8D6FA8E6-EBA5-20F9-6472-03DCEF4E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6">
                <a:extLst>
                  <a:ext uri="{FF2B5EF4-FFF2-40B4-BE49-F238E27FC236}">
                    <a16:creationId xmlns:a16="http://schemas.microsoft.com/office/drawing/2014/main" id="{BB161C92-BBF3-937E-AA44-538F8855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7">
                <a:extLst>
                  <a:ext uri="{FF2B5EF4-FFF2-40B4-BE49-F238E27FC236}">
                    <a16:creationId xmlns:a16="http://schemas.microsoft.com/office/drawing/2014/main" id="{AB353357-5D80-A00C-A76C-2890C180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8">
                <a:extLst>
                  <a:ext uri="{FF2B5EF4-FFF2-40B4-BE49-F238E27FC236}">
                    <a16:creationId xmlns:a16="http://schemas.microsoft.com/office/drawing/2014/main" id="{831CD2DD-9D12-041E-25BA-EA83EB84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9">
                <a:extLst>
                  <a:ext uri="{FF2B5EF4-FFF2-40B4-BE49-F238E27FC236}">
                    <a16:creationId xmlns:a16="http://schemas.microsoft.com/office/drawing/2014/main" id="{6BB317B7-B840-B2C4-8FB2-4DF0CEE9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80">
                <a:extLst>
                  <a:ext uri="{FF2B5EF4-FFF2-40B4-BE49-F238E27FC236}">
                    <a16:creationId xmlns:a16="http://schemas.microsoft.com/office/drawing/2014/main" id="{139B0C1A-EF4E-C3C7-553D-A7CD1052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1">
                <a:extLst>
                  <a:ext uri="{FF2B5EF4-FFF2-40B4-BE49-F238E27FC236}">
                    <a16:creationId xmlns:a16="http://schemas.microsoft.com/office/drawing/2014/main" id="{A5F6E7AF-359B-E65C-1D21-827C78746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2">
                <a:extLst>
                  <a:ext uri="{FF2B5EF4-FFF2-40B4-BE49-F238E27FC236}">
                    <a16:creationId xmlns:a16="http://schemas.microsoft.com/office/drawing/2014/main" id="{9C866953-6272-A32A-F101-C328B82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3">
                <a:extLst>
                  <a:ext uri="{FF2B5EF4-FFF2-40B4-BE49-F238E27FC236}">
                    <a16:creationId xmlns:a16="http://schemas.microsoft.com/office/drawing/2014/main" id="{320B12BE-7027-4728-8586-D8C11100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4">
                <a:extLst>
                  <a:ext uri="{FF2B5EF4-FFF2-40B4-BE49-F238E27FC236}">
                    <a16:creationId xmlns:a16="http://schemas.microsoft.com/office/drawing/2014/main" id="{E6FA6EA0-7771-87A5-7714-7E824CF6A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5">
                <a:extLst>
                  <a:ext uri="{FF2B5EF4-FFF2-40B4-BE49-F238E27FC236}">
                    <a16:creationId xmlns:a16="http://schemas.microsoft.com/office/drawing/2014/main" id="{C4681507-8DA6-4251-ECF9-0F569F05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6">
                <a:extLst>
                  <a:ext uri="{FF2B5EF4-FFF2-40B4-BE49-F238E27FC236}">
                    <a16:creationId xmlns:a16="http://schemas.microsoft.com/office/drawing/2014/main" id="{D00FA4E6-A961-AB36-7657-072366FF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7">
                <a:extLst>
                  <a:ext uri="{FF2B5EF4-FFF2-40B4-BE49-F238E27FC236}">
                    <a16:creationId xmlns:a16="http://schemas.microsoft.com/office/drawing/2014/main" id="{AB9F7D88-A74F-2B73-49A3-149F89D5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8">
                <a:extLst>
                  <a:ext uri="{FF2B5EF4-FFF2-40B4-BE49-F238E27FC236}">
                    <a16:creationId xmlns:a16="http://schemas.microsoft.com/office/drawing/2014/main" id="{BBB55439-3C00-2E6C-0564-B0144053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9">
                <a:extLst>
                  <a:ext uri="{FF2B5EF4-FFF2-40B4-BE49-F238E27FC236}">
                    <a16:creationId xmlns:a16="http://schemas.microsoft.com/office/drawing/2014/main" id="{31F3F33A-82ED-059C-97EE-FC2218AE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90">
                <a:extLst>
                  <a:ext uri="{FF2B5EF4-FFF2-40B4-BE49-F238E27FC236}">
                    <a16:creationId xmlns:a16="http://schemas.microsoft.com/office/drawing/2014/main" id="{D616FD85-6294-E995-8D0E-73BCD8DA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1">
                <a:extLst>
                  <a:ext uri="{FF2B5EF4-FFF2-40B4-BE49-F238E27FC236}">
                    <a16:creationId xmlns:a16="http://schemas.microsoft.com/office/drawing/2014/main" id="{2A6D1D85-3A81-522D-B97F-16D5452FB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2">
                <a:extLst>
                  <a:ext uri="{FF2B5EF4-FFF2-40B4-BE49-F238E27FC236}">
                    <a16:creationId xmlns:a16="http://schemas.microsoft.com/office/drawing/2014/main" id="{3DCD69C0-328E-F961-EB42-ACF64DC8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3">
                <a:extLst>
                  <a:ext uri="{FF2B5EF4-FFF2-40B4-BE49-F238E27FC236}">
                    <a16:creationId xmlns:a16="http://schemas.microsoft.com/office/drawing/2014/main" id="{41DC11ED-77D2-0871-0B7B-173BA2281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4">
                <a:extLst>
                  <a:ext uri="{FF2B5EF4-FFF2-40B4-BE49-F238E27FC236}">
                    <a16:creationId xmlns:a16="http://schemas.microsoft.com/office/drawing/2014/main" id="{1D9462FB-8CFC-771B-A164-5BDAFEC9A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5">
                <a:extLst>
                  <a:ext uri="{FF2B5EF4-FFF2-40B4-BE49-F238E27FC236}">
                    <a16:creationId xmlns:a16="http://schemas.microsoft.com/office/drawing/2014/main" id="{88BDEB05-DC7C-D729-99CD-683EB82B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6">
                <a:extLst>
                  <a:ext uri="{FF2B5EF4-FFF2-40B4-BE49-F238E27FC236}">
                    <a16:creationId xmlns:a16="http://schemas.microsoft.com/office/drawing/2014/main" id="{8ADAD579-2504-75E6-E307-57D0BD0EF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7">
                <a:extLst>
                  <a:ext uri="{FF2B5EF4-FFF2-40B4-BE49-F238E27FC236}">
                    <a16:creationId xmlns:a16="http://schemas.microsoft.com/office/drawing/2014/main" id="{44EC7B4B-F153-FE7C-F7B1-E19091C8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8">
                <a:extLst>
                  <a:ext uri="{FF2B5EF4-FFF2-40B4-BE49-F238E27FC236}">
                    <a16:creationId xmlns:a16="http://schemas.microsoft.com/office/drawing/2014/main" id="{50AE7463-5B62-B95B-BADA-CE277AD4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9">
                <a:extLst>
                  <a:ext uri="{FF2B5EF4-FFF2-40B4-BE49-F238E27FC236}">
                    <a16:creationId xmlns:a16="http://schemas.microsoft.com/office/drawing/2014/main" id="{B6570B92-D296-32B2-EA41-E3502AFC0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200">
                <a:extLst>
                  <a:ext uri="{FF2B5EF4-FFF2-40B4-BE49-F238E27FC236}">
                    <a16:creationId xmlns:a16="http://schemas.microsoft.com/office/drawing/2014/main" id="{CB3FE612-76E3-3560-0F04-E724C9EB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1">
                <a:extLst>
                  <a:ext uri="{FF2B5EF4-FFF2-40B4-BE49-F238E27FC236}">
                    <a16:creationId xmlns:a16="http://schemas.microsoft.com/office/drawing/2014/main" id="{23DDCBF6-07A9-0695-21B6-875F5E56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2">
                <a:extLst>
                  <a:ext uri="{FF2B5EF4-FFF2-40B4-BE49-F238E27FC236}">
                    <a16:creationId xmlns:a16="http://schemas.microsoft.com/office/drawing/2014/main" id="{43EB0973-FC6F-373D-1071-958771C81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3">
                <a:extLst>
                  <a:ext uri="{FF2B5EF4-FFF2-40B4-BE49-F238E27FC236}">
                    <a16:creationId xmlns:a16="http://schemas.microsoft.com/office/drawing/2014/main" id="{9FD3B11D-F885-A5D6-1467-9318E1E8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4">
                <a:extLst>
                  <a:ext uri="{FF2B5EF4-FFF2-40B4-BE49-F238E27FC236}">
                    <a16:creationId xmlns:a16="http://schemas.microsoft.com/office/drawing/2014/main" id="{9D6B8229-2DC9-729A-8162-EB5A03C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0C0867AD-5927-3F7D-4C07-BEAC176E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9517FDB7-BEA5-3C3B-C973-5F0A00D9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96BE36F8-0AA5-A9F9-F3B6-6A4BE00C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5E564E64-D412-5412-9341-A468FB1A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181EE2E8-2FB4-5B92-96BD-6607E8F0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BE1E3304-B9F5-C32A-528E-E618D384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523CD697-24DB-4A76-F2B5-5523FA21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B2940919-22D0-69C1-0E66-75E82E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681209DA-80A6-154A-FD2F-F8920B11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EF6D24D3-7C9F-9414-4104-86F4F232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496ECAD4-7E38-0235-A607-F4C412A7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4D558770-6487-BD73-7318-95193A22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210092CF-3D10-7520-7A1E-AADAE44F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8B4CB606-21B1-2133-EE57-BB3CDDE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279BDD34-782E-CB82-5660-5FA855C6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A880B576-0770-F828-CF6D-6498C21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C5A062EF-8208-D202-2605-1576439B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DD5A2011-F4B8-83C6-F1CB-C6F5B3CE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5CAABFD9-0AE1-8202-DC6E-868086C0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1C27F698-DAC8-EC75-E4E0-6B7CD5D7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95163D36-5632-26FB-DDCA-35F02010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FE3A12FF-F786-74AE-3628-431EE7AC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BF1F6B3B-64FB-0480-221F-7B4FE89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6894E21F-C3A2-D7A7-8AED-5BB093A7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A8F0C334-9E1E-4433-4AE3-3780D127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AA6F1AD6-F981-D3E6-DFB4-33CC9B59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6CC995C1-D927-FE02-9ACE-CF8FE2C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EC9CBA77-A7C5-1AEF-30D0-B1B631AF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51116E0E-6CCD-D75B-6C10-CB6E3A4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8B606C50-DBEF-7936-20EB-DA63419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ECE3B812-B4AF-0BEE-8EED-74F7786F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A5E95589-42B0-F09A-1B0A-B7A24C0A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5ABAB4BE-01BA-7C8C-BC50-7FED9E4C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794565F6-CEA7-1AEA-09AA-85BB171E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AC31F54D-1AAB-0AD5-0461-E0345A36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4A78BB8C-29B2-DA3C-ADE2-03C3D43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3D2A5AC5-ADB1-0E7C-1ECB-9F62D880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0F7239-2237-16BF-FBF2-666044E6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A0EA2EA0-4D45-144D-056C-219913AC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9E372260-2BC2-ED94-B459-DB243B77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B1FF88F-B668-A921-96F3-99AB304E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93504F6D-3381-6241-324F-03E205E0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6D4FA565-7967-CBB4-A148-0E743E5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2FB5ED28-E1F5-2089-5F52-E1C3698E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A68838EF-670E-FF6B-5029-0D07994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820FF1A-0052-9839-1AD1-D70B75AFE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EC48C92C-F310-28EC-572E-F5013920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5254118E-5103-1917-0470-2B3D1FC5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7C5EFEC4-85D1-97A5-1EAC-C87310E7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B5A058E7-CFF1-FEBB-EE6A-8F9922D9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7E2212B3-D613-BFA9-7C65-D83B24B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0F3609D7-5784-364E-4DEC-118C5310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A9035F28-4D48-6064-C921-B344F7D3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60CB6AF4-F147-232A-B387-13527FB7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986F6C6B-AFD8-04FD-5945-964815ED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5F18E8C4-EC4C-D3C3-94C9-8993E1EF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94ECEC95-4378-AC6E-D1EE-0923E9DF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D29E8A70-615E-7F4B-01ED-5309EED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F784EAE9-28A9-46AA-649E-E02FC378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06D41B70-E1B8-B29B-D909-2B4B1D97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65" name="Group 265">
            <a:extLst>
              <a:ext uri="{FF2B5EF4-FFF2-40B4-BE49-F238E27FC236}">
                <a16:creationId xmlns:a16="http://schemas.microsoft.com/office/drawing/2014/main" id="{5D6CE7D9-1A91-1243-7DA0-DF7492844A80}"/>
              </a:ext>
            </a:extLst>
          </p:cNvPr>
          <p:cNvGrpSpPr/>
          <p:nvPr userDrawn="1"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266" name="Oval 357">
              <a:extLst>
                <a:ext uri="{FF2B5EF4-FFF2-40B4-BE49-F238E27FC236}">
                  <a16:creationId xmlns:a16="http://schemas.microsoft.com/office/drawing/2014/main" id="{F9789B35-0183-7EF3-2B08-0A56253A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Freeform 358">
              <a:extLst>
                <a:ext uri="{FF2B5EF4-FFF2-40B4-BE49-F238E27FC236}">
                  <a16:creationId xmlns:a16="http://schemas.microsoft.com/office/drawing/2014/main" id="{62165390-AF23-A4A5-0259-2849C108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9">
              <a:extLst>
                <a:ext uri="{FF2B5EF4-FFF2-40B4-BE49-F238E27FC236}">
                  <a16:creationId xmlns:a16="http://schemas.microsoft.com/office/drawing/2014/main" id="{3D5A3CD4-CDF1-051F-5343-E30D908F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60">
              <a:extLst>
                <a:ext uri="{FF2B5EF4-FFF2-40B4-BE49-F238E27FC236}">
                  <a16:creationId xmlns:a16="http://schemas.microsoft.com/office/drawing/2014/main" id="{E04D9660-1A81-D783-C094-4921BC08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1">
              <a:extLst>
                <a:ext uri="{FF2B5EF4-FFF2-40B4-BE49-F238E27FC236}">
                  <a16:creationId xmlns:a16="http://schemas.microsoft.com/office/drawing/2014/main" id="{5BA5EE1F-49EA-3246-3990-E1B6609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2">
              <a:extLst>
                <a:ext uri="{FF2B5EF4-FFF2-40B4-BE49-F238E27FC236}">
                  <a16:creationId xmlns:a16="http://schemas.microsoft.com/office/drawing/2014/main" id="{9397092D-A404-AB77-6316-3A44DFEB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3">
              <a:extLst>
                <a:ext uri="{FF2B5EF4-FFF2-40B4-BE49-F238E27FC236}">
                  <a16:creationId xmlns:a16="http://schemas.microsoft.com/office/drawing/2014/main" id="{ABC9B1AB-7D4F-B19B-98F3-66ECD33E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4">
              <a:extLst>
                <a:ext uri="{FF2B5EF4-FFF2-40B4-BE49-F238E27FC236}">
                  <a16:creationId xmlns:a16="http://schemas.microsoft.com/office/drawing/2014/main" id="{3C4E07B9-0447-0E38-A9F7-186B6E3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5">
              <a:extLst>
                <a:ext uri="{FF2B5EF4-FFF2-40B4-BE49-F238E27FC236}">
                  <a16:creationId xmlns:a16="http://schemas.microsoft.com/office/drawing/2014/main" id="{9D003CF1-451D-50FC-DFA9-C7BC6EC8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6">
              <a:extLst>
                <a:ext uri="{FF2B5EF4-FFF2-40B4-BE49-F238E27FC236}">
                  <a16:creationId xmlns:a16="http://schemas.microsoft.com/office/drawing/2014/main" id="{A8F74AF3-3D6A-ADE9-4D3C-420E1B8B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7">
              <a:extLst>
                <a:ext uri="{FF2B5EF4-FFF2-40B4-BE49-F238E27FC236}">
                  <a16:creationId xmlns:a16="http://schemas.microsoft.com/office/drawing/2014/main" id="{5711A23B-F30F-DA5D-9B64-5B93431F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8">
              <a:extLst>
                <a:ext uri="{FF2B5EF4-FFF2-40B4-BE49-F238E27FC236}">
                  <a16:creationId xmlns:a16="http://schemas.microsoft.com/office/drawing/2014/main" id="{76F1F9A4-A15D-7558-5CBD-2A39161F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69">
              <a:extLst>
                <a:ext uri="{FF2B5EF4-FFF2-40B4-BE49-F238E27FC236}">
                  <a16:creationId xmlns:a16="http://schemas.microsoft.com/office/drawing/2014/main" id="{FDFB8E02-6ADE-6622-8469-189D23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0">
              <a:extLst>
                <a:ext uri="{FF2B5EF4-FFF2-40B4-BE49-F238E27FC236}">
                  <a16:creationId xmlns:a16="http://schemas.microsoft.com/office/drawing/2014/main" id="{B79337BE-62A2-DE66-6224-4FB1B879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371">
              <a:extLst>
                <a:ext uri="{FF2B5EF4-FFF2-40B4-BE49-F238E27FC236}">
                  <a16:creationId xmlns:a16="http://schemas.microsoft.com/office/drawing/2014/main" id="{57C39F53-E79B-FE79-07BC-33FC116F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Freeform 372">
              <a:extLst>
                <a:ext uri="{FF2B5EF4-FFF2-40B4-BE49-F238E27FC236}">
                  <a16:creationId xmlns:a16="http://schemas.microsoft.com/office/drawing/2014/main" id="{8D386AE2-D1A0-6F16-D338-7986E293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Oval 373">
              <a:extLst>
                <a:ext uri="{FF2B5EF4-FFF2-40B4-BE49-F238E27FC236}">
                  <a16:creationId xmlns:a16="http://schemas.microsoft.com/office/drawing/2014/main" id="{0DE80BB7-6CE4-4FAF-F8D3-2E1F9A2B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Oval 374">
              <a:extLst>
                <a:ext uri="{FF2B5EF4-FFF2-40B4-BE49-F238E27FC236}">
                  <a16:creationId xmlns:a16="http://schemas.microsoft.com/office/drawing/2014/main" id="{6261F5AD-4200-653B-5142-E5FAAE8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75">
              <a:extLst>
                <a:ext uri="{FF2B5EF4-FFF2-40B4-BE49-F238E27FC236}">
                  <a16:creationId xmlns:a16="http://schemas.microsoft.com/office/drawing/2014/main" id="{487892DC-3548-3121-CAC6-A1A255A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76">
              <a:extLst>
                <a:ext uri="{FF2B5EF4-FFF2-40B4-BE49-F238E27FC236}">
                  <a16:creationId xmlns:a16="http://schemas.microsoft.com/office/drawing/2014/main" id="{1895A1D5-678F-80EF-93EA-DF5CB973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77">
              <a:extLst>
                <a:ext uri="{FF2B5EF4-FFF2-40B4-BE49-F238E27FC236}">
                  <a16:creationId xmlns:a16="http://schemas.microsoft.com/office/drawing/2014/main" id="{F121074D-5893-D8F4-0B9D-6DD61257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8">
              <a:extLst>
                <a:ext uri="{FF2B5EF4-FFF2-40B4-BE49-F238E27FC236}">
                  <a16:creationId xmlns:a16="http://schemas.microsoft.com/office/drawing/2014/main" id="{6EBAADFE-2AA1-E52F-8A95-C6BA433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Oval 379">
              <a:extLst>
                <a:ext uri="{FF2B5EF4-FFF2-40B4-BE49-F238E27FC236}">
                  <a16:creationId xmlns:a16="http://schemas.microsoft.com/office/drawing/2014/main" id="{5F121C35-6CFD-7356-6E65-5C9AE1C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80">
              <a:extLst>
                <a:ext uri="{FF2B5EF4-FFF2-40B4-BE49-F238E27FC236}">
                  <a16:creationId xmlns:a16="http://schemas.microsoft.com/office/drawing/2014/main" id="{5C55853C-9653-5CD1-1ABB-3303E91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4927667D-6AB4-7659-F873-E9AE84BD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2">
              <a:extLst>
                <a:ext uri="{FF2B5EF4-FFF2-40B4-BE49-F238E27FC236}">
                  <a16:creationId xmlns:a16="http://schemas.microsoft.com/office/drawing/2014/main" id="{15A52EBE-9058-AA2C-491F-D69E79AC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3">
              <a:extLst>
                <a:ext uri="{FF2B5EF4-FFF2-40B4-BE49-F238E27FC236}">
                  <a16:creationId xmlns:a16="http://schemas.microsoft.com/office/drawing/2014/main" id="{AF6E5B20-22B8-E3F5-193E-C8512CF4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4">
              <a:extLst>
                <a:ext uri="{FF2B5EF4-FFF2-40B4-BE49-F238E27FC236}">
                  <a16:creationId xmlns:a16="http://schemas.microsoft.com/office/drawing/2014/main" id="{69D89835-83E7-DF00-1F58-C6A28C3A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5">
              <a:extLst>
                <a:ext uri="{FF2B5EF4-FFF2-40B4-BE49-F238E27FC236}">
                  <a16:creationId xmlns:a16="http://schemas.microsoft.com/office/drawing/2014/main" id="{69976C86-48FB-3F64-3B0A-18731A6C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6">
              <a:extLst>
                <a:ext uri="{FF2B5EF4-FFF2-40B4-BE49-F238E27FC236}">
                  <a16:creationId xmlns:a16="http://schemas.microsoft.com/office/drawing/2014/main" id="{4D034D10-4E4E-9B01-6499-CCA0AA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7">
              <a:extLst>
                <a:ext uri="{FF2B5EF4-FFF2-40B4-BE49-F238E27FC236}">
                  <a16:creationId xmlns:a16="http://schemas.microsoft.com/office/drawing/2014/main" id="{373149DC-E807-CD50-10B8-F4B63DEC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8">
              <a:extLst>
                <a:ext uri="{FF2B5EF4-FFF2-40B4-BE49-F238E27FC236}">
                  <a16:creationId xmlns:a16="http://schemas.microsoft.com/office/drawing/2014/main" id="{6DD2F659-9202-5044-548D-9DB202C6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9">
              <a:extLst>
                <a:ext uri="{FF2B5EF4-FFF2-40B4-BE49-F238E27FC236}">
                  <a16:creationId xmlns:a16="http://schemas.microsoft.com/office/drawing/2014/main" id="{32707D56-C285-25B9-6508-710E1FF2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90">
              <a:extLst>
                <a:ext uri="{FF2B5EF4-FFF2-40B4-BE49-F238E27FC236}">
                  <a16:creationId xmlns:a16="http://schemas.microsoft.com/office/drawing/2014/main" id="{5FF25603-DDE5-18FF-0152-4DD1BFFA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91">
              <a:extLst>
                <a:ext uri="{FF2B5EF4-FFF2-40B4-BE49-F238E27FC236}">
                  <a16:creationId xmlns:a16="http://schemas.microsoft.com/office/drawing/2014/main" id="{1654BCE4-20A1-D7EF-5F57-611553F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2">
              <a:extLst>
                <a:ext uri="{FF2B5EF4-FFF2-40B4-BE49-F238E27FC236}">
                  <a16:creationId xmlns:a16="http://schemas.microsoft.com/office/drawing/2014/main" id="{46EEE2D4-710F-4BDF-F713-9AC91400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3">
              <a:extLst>
                <a:ext uri="{FF2B5EF4-FFF2-40B4-BE49-F238E27FC236}">
                  <a16:creationId xmlns:a16="http://schemas.microsoft.com/office/drawing/2014/main" id="{C9762D83-9D63-7A47-404F-7687BB10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94">
              <a:extLst>
                <a:ext uri="{FF2B5EF4-FFF2-40B4-BE49-F238E27FC236}">
                  <a16:creationId xmlns:a16="http://schemas.microsoft.com/office/drawing/2014/main" id="{737E4708-4A51-AF9F-A60F-1497BA2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95">
              <a:extLst>
                <a:ext uri="{FF2B5EF4-FFF2-40B4-BE49-F238E27FC236}">
                  <a16:creationId xmlns:a16="http://schemas.microsoft.com/office/drawing/2014/main" id="{A662349C-D00A-E749-A174-650B4D37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Oval 396">
              <a:extLst>
                <a:ext uri="{FF2B5EF4-FFF2-40B4-BE49-F238E27FC236}">
                  <a16:creationId xmlns:a16="http://schemas.microsoft.com/office/drawing/2014/main" id="{F9D3E6EF-8059-6904-CF84-E5984AD5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7">
              <a:extLst>
                <a:ext uri="{FF2B5EF4-FFF2-40B4-BE49-F238E27FC236}">
                  <a16:creationId xmlns:a16="http://schemas.microsoft.com/office/drawing/2014/main" id="{CB94C37E-93AC-9915-328C-88E0E0203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8">
              <a:extLst>
                <a:ext uri="{FF2B5EF4-FFF2-40B4-BE49-F238E27FC236}">
                  <a16:creationId xmlns:a16="http://schemas.microsoft.com/office/drawing/2014/main" id="{FB54E2FE-B87D-B063-5317-25D8658E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399">
              <a:extLst>
                <a:ext uri="{FF2B5EF4-FFF2-40B4-BE49-F238E27FC236}">
                  <a16:creationId xmlns:a16="http://schemas.microsoft.com/office/drawing/2014/main" id="{095001E1-19A3-7AF2-A3C2-C8CF4464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400">
              <a:extLst>
                <a:ext uri="{FF2B5EF4-FFF2-40B4-BE49-F238E27FC236}">
                  <a16:creationId xmlns:a16="http://schemas.microsoft.com/office/drawing/2014/main" id="{5395B8E9-2061-0FFE-F27A-F7D5F34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1">
              <a:extLst>
                <a:ext uri="{FF2B5EF4-FFF2-40B4-BE49-F238E27FC236}">
                  <a16:creationId xmlns:a16="http://schemas.microsoft.com/office/drawing/2014/main" id="{883EBA2C-90C4-B9F4-CE3B-F03EC4F16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2">
              <a:extLst>
                <a:ext uri="{FF2B5EF4-FFF2-40B4-BE49-F238E27FC236}">
                  <a16:creationId xmlns:a16="http://schemas.microsoft.com/office/drawing/2014/main" id="{0A2DF833-8C37-B6B6-C978-0F06FB1D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3">
              <a:extLst>
                <a:ext uri="{FF2B5EF4-FFF2-40B4-BE49-F238E27FC236}">
                  <a16:creationId xmlns:a16="http://schemas.microsoft.com/office/drawing/2014/main" id="{28A41E75-72D1-124A-3AE5-0AAD6F4D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4">
              <a:extLst>
                <a:ext uri="{FF2B5EF4-FFF2-40B4-BE49-F238E27FC236}">
                  <a16:creationId xmlns:a16="http://schemas.microsoft.com/office/drawing/2014/main" id="{AA40AF50-21D7-7344-7F65-0A9F0549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5">
              <a:extLst>
                <a:ext uri="{FF2B5EF4-FFF2-40B4-BE49-F238E27FC236}">
                  <a16:creationId xmlns:a16="http://schemas.microsoft.com/office/drawing/2014/main" id="{E64C220A-F24E-DF19-50F1-6D9A8BBD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15" name="Group 607">
              <a:extLst>
                <a:ext uri="{FF2B5EF4-FFF2-40B4-BE49-F238E27FC236}">
                  <a16:creationId xmlns:a16="http://schemas.microsoft.com/office/drawing/2014/main" id="{66101EDA-2B4D-7A12-25F5-BED86F8A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327" name="Freeform 407">
                <a:extLst>
                  <a:ext uri="{FF2B5EF4-FFF2-40B4-BE49-F238E27FC236}">
                    <a16:creationId xmlns:a16="http://schemas.microsoft.com/office/drawing/2014/main" id="{2B18AC17-4030-E2F0-0E31-D5CC8CE7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Freeform 408">
                <a:extLst>
                  <a:ext uri="{FF2B5EF4-FFF2-40B4-BE49-F238E27FC236}">
                    <a16:creationId xmlns:a16="http://schemas.microsoft.com/office/drawing/2014/main" id="{0D1117CE-E342-E2EA-2964-881E848C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Freeform 409">
                <a:extLst>
                  <a:ext uri="{FF2B5EF4-FFF2-40B4-BE49-F238E27FC236}">
                    <a16:creationId xmlns:a16="http://schemas.microsoft.com/office/drawing/2014/main" id="{819758A1-9053-DE91-AFCE-45F335B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Freeform 410">
                <a:extLst>
                  <a:ext uri="{FF2B5EF4-FFF2-40B4-BE49-F238E27FC236}">
                    <a16:creationId xmlns:a16="http://schemas.microsoft.com/office/drawing/2014/main" id="{114F28EE-C08D-2174-15DF-E312BDD74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Freeform 411">
                <a:extLst>
                  <a:ext uri="{FF2B5EF4-FFF2-40B4-BE49-F238E27FC236}">
                    <a16:creationId xmlns:a16="http://schemas.microsoft.com/office/drawing/2014/main" id="{560D376F-BAF6-4DC4-0FFD-B19AAAF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Freeform 412">
                <a:extLst>
                  <a:ext uri="{FF2B5EF4-FFF2-40B4-BE49-F238E27FC236}">
                    <a16:creationId xmlns:a16="http://schemas.microsoft.com/office/drawing/2014/main" id="{D3EC1DEA-7137-3888-BCED-92635D949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Freeform 413">
                <a:extLst>
                  <a:ext uri="{FF2B5EF4-FFF2-40B4-BE49-F238E27FC236}">
                    <a16:creationId xmlns:a16="http://schemas.microsoft.com/office/drawing/2014/main" id="{B11B1DF4-0E10-05C1-FBF9-038687556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Freeform 414">
                <a:extLst>
                  <a:ext uri="{FF2B5EF4-FFF2-40B4-BE49-F238E27FC236}">
                    <a16:creationId xmlns:a16="http://schemas.microsoft.com/office/drawing/2014/main" id="{977D6735-B492-D981-2D48-134D5D381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Freeform 415">
                <a:extLst>
                  <a:ext uri="{FF2B5EF4-FFF2-40B4-BE49-F238E27FC236}">
                    <a16:creationId xmlns:a16="http://schemas.microsoft.com/office/drawing/2014/main" id="{1AD69985-87B6-B15B-A712-D012A65B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Freeform 416">
                <a:extLst>
                  <a:ext uri="{FF2B5EF4-FFF2-40B4-BE49-F238E27FC236}">
                    <a16:creationId xmlns:a16="http://schemas.microsoft.com/office/drawing/2014/main" id="{26EAB175-834F-5AE1-8454-1A26CC24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Oval 417">
                <a:extLst>
                  <a:ext uri="{FF2B5EF4-FFF2-40B4-BE49-F238E27FC236}">
                    <a16:creationId xmlns:a16="http://schemas.microsoft.com/office/drawing/2014/main" id="{BC99C6F9-D6CD-1F29-6686-1FAF49D4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id="{FAE218BE-F609-73E8-E469-90D0A0B5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Freeform 419">
                <a:extLst>
                  <a:ext uri="{FF2B5EF4-FFF2-40B4-BE49-F238E27FC236}">
                    <a16:creationId xmlns:a16="http://schemas.microsoft.com/office/drawing/2014/main" id="{093B30C2-7A15-9C6C-B8C5-3FBCF20C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Freeform 420">
                <a:extLst>
                  <a:ext uri="{FF2B5EF4-FFF2-40B4-BE49-F238E27FC236}">
                    <a16:creationId xmlns:a16="http://schemas.microsoft.com/office/drawing/2014/main" id="{8286FD50-08CC-7B4C-86F7-7100950F6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Freeform 421">
                <a:extLst>
                  <a:ext uri="{FF2B5EF4-FFF2-40B4-BE49-F238E27FC236}">
                    <a16:creationId xmlns:a16="http://schemas.microsoft.com/office/drawing/2014/main" id="{650697E6-8F51-7DE6-F083-2DD694A4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Freeform 422">
                <a:extLst>
                  <a:ext uri="{FF2B5EF4-FFF2-40B4-BE49-F238E27FC236}">
                    <a16:creationId xmlns:a16="http://schemas.microsoft.com/office/drawing/2014/main" id="{98356AFB-4C19-6840-A01A-7DD4EC9F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423">
                <a:extLst>
                  <a:ext uri="{FF2B5EF4-FFF2-40B4-BE49-F238E27FC236}">
                    <a16:creationId xmlns:a16="http://schemas.microsoft.com/office/drawing/2014/main" id="{839F656F-0F4E-E193-6A6D-0040943F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Freeform 424">
                <a:extLst>
                  <a:ext uri="{FF2B5EF4-FFF2-40B4-BE49-F238E27FC236}">
                    <a16:creationId xmlns:a16="http://schemas.microsoft.com/office/drawing/2014/main" id="{A564E751-3819-9B1A-463F-5438D23CA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Freeform 425">
                <a:extLst>
                  <a:ext uri="{FF2B5EF4-FFF2-40B4-BE49-F238E27FC236}">
                    <a16:creationId xmlns:a16="http://schemas.microsoft.com/office/drawing/2014/main" id="{2C0F2E6E-DBC7-4CA6-01B1-E99B6E890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Freeform 426">
                <a:extLst>
                  <a:ext uri="{FF2B5EF4-FFF2-40B4-BE49-F238E27FC236}">
                    <a16:creationId xmlns:a16="http://schemas.microsoft.com/office/drawing/2014/main" id="{3916FB70-CDC2-12B0-E4F9-6D2BC80C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Freeform 427">
                <a:extLst>
                  <a:ext uri="{FF2B5EF4-FFF2-40B4-BE49-F238E27FC236}">
                    <a16:creationId xmlns:a16="http://schemas.microsoft.com/office/drawing/2014/main" id="{9CC31611-98B5-8F71-BEB8-2FED6659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Freeform 428">
                <a:extLst>
                  <a:ext uri="{FF2B5EF4-FFF2-40B4-BE49-F238E27FC236}">
                    <a16:creationId xmlns:a16="http://schemas.microsoft.com/office/drawing/2014/main" id="{66AE8341-1C44-5262-829D-9EC120C1C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Oval 429">
                <a:extLst>
                  <a:ext uri="{FF2B5EF4-FFF2-40B4-BE49-F238E27FC236}">
                    <a16:creationId xmlns:a16="http://schemas.microsoft.com/office/drawing/2014/main" id="{A8F720E2-A86A-B6AD-6E50-276EC0B2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430">
                <a:extLst>
                  <a:ext uri="{FF2B5EF4-FFF2-40B4-BE49-F238E27FC236}">
                    <a16:creationId xmlns:a16="http://schemas.microsoft.com/office/drawing/2014/main" id="{2B612463-0023-191B-0814-E9CEC773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Freeform 431">
                <a:extLst>
                  <a:ext uri="{FF2B5EF4-FFF2-40B4-BE49-F238E27FC236}">
                    <a16:creationId xmlns:a16="http://schemas.microsoft.com/office/drawing/2014/main" id="{417C6EA2-BC7A-B31C-3B95-3E0234C38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Freeform 432">
                <a:extLst>
                  <a:ext uri="{FF2B5EF4-FFF2-40B4-BE49-F238E27FC236}">
                    <a16:creationId xmlns:a16="http://schemas.microsoft.com/office/drawing/2014/main" id="{F4159A74-F97B-316F-6569-A18DF9217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Freeform 433">
                <a:extLst>
                  <a:ext uri="{FF2B5EF4-FFF2-40B4-BE49-F238E27FC236}">
                    <a16:creationId xmlns:a16="http://schemas.microsoft.com/office/drawing/2014/main" id="{C605838C-4C1F-95D1-4715-608395AE1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Freeform 434">
                <a:extLst>
                  <a:ext uri="{FF2B5EF4-FFF2-40B4-BE49-F238E27FC236}">
                    <a16:creationId xmlns:a16="http://schemas.microsoft.com/office/drawing/2014/main" id="{A9CE41E2-3ED1-A843-EF19-10EB0D53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Freeform 435">
                <a:extLst>
                  <a:ext uri="{FF2B5EF4-FFF2-40B4-BE49-F238E27FC236}">
                    <a16:creationId xmlns:a16="http://schemas.microsoft.com/office/drawing/2014/main" id="{684096E1-55D6-9357-5BF6-787FCF6AD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Freeform 436">
                <a:extLst>
                  <a:ext uri="{FF2B5EF4-FFF2-40B4-BE49-F238E27FC236}">
                    <a16:creationId xmlns:a16="http://schemas.microsoft.com/office/drawing/2014/main" id="{CDE1BE7E-4576-3B6E-E519-1E3F7882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Freeform 437">
                <a:extLst>
                  <a:ext uri="{FF2B5EF4-FFF2-40B4-BE49-F238E27FC236}">
                    <a16:creationId xmlns:a16="http://schemas.microsoft.com/office/drawing/2014/main" id="{28467D30-2C0A-384C-503E-CF407F0B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Freeform 438">
                <a:extLst>
                  <a:ext uri="{FF2B5EF4-FFF2-40B4-BE49-F238E27FC236}">
                    <a16:creationId xmlns:a16="http://schemas.microsoft.com/office/drawing/2014/main" id="{45DB775F-CF28-D13D-169B-AE258380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Freeform 439">
                <a:extLst>
                  <a:ext uri="{FF2B5EF4-FFF2-40B4-BE49-F238E27FC236}">
                    <a16:creationId xmlns:a16="http://schemas.microsoft.com/office/drawing/2014/main" id="{A475FB76-D4DE-8819-602B-9A674AA9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Freeform 440">
                <a:extLst>
                  <a:ext uri="{FF2B5EF4-FFF2-40B4-BE49-F238E27FC236}">
                    <a16:creationId xmlns:a16="http://schemas.microsoft.com/office/drawing/2014/main" id="{DDEF1C71-B4F5-11D6-FAC3-C9F2C787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Freeform 441">
                <a:extLst>
                  <a:ext uri="{FF2B5EF4-FFF2-40B4-BE49-F238E27FC236}">
                    <a16:creationId xmlns:a16="http://schemas.microsoft.com/office/drawing/2014/main" id="{B63060E2-A9EB-D2BC-41DE-AFF80D07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Freeform 442">
                <a:extLst>
                  <a:ext uri="{FF2B5EF4-FFF2-40B4-BE49-F238E27FC236}">
                    <a16:creationId xmlns:a16="http://schemas.microsoft.com/office/drawing/2014/main" id="{23A0D459-FDA3-507B-C2E9-F6725796E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Oval 443">
                <a:extLst>
                  <a:ext uri="{FF2B5EF4-FFF2-40B4-BE49-F238E27FC236}">
                    <a16:creationId xmlns:a16="http://schemas.microsoft.com/office/drawing/2014/main" id="{4BB65627-E64D-05E9-C9D7-8D383A9D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444">
                <a:extLst>
                  <a:ext uri="{FF2B5EF4-FFF2-40B4-BE49-F238E27FC236}">
                    <a16:creationId xmlns:a16="http://schemas.microsoft.com/office/drawing/2014/main" id="{6FA31127-2FF7-F7BE-E5DB-453A7C61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Freeform 445">
                <a:extLst>
                  <a:ext uri="{FF2B5EF4-FFF2-40B4-BE49-F238E27FC236}">
                    <a16:creationId xmlns:a16="http://schemas.microsoft.com/office/drawing/2014/main" id="{B207CB04-497D-E577-8859-63B60E8F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Freeform 446">
                <a:extLst>
                  <a:ext uri="{FF2B5EF4-FFF2-40B4-BE49-F238E27FC236}">
                    <a16:creationId xmlns:a16="http://schemas.microsoft.com/office/drawing/2014/main" id="{E8193F9E-B182-B37F-0F51-79B74E5D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Freeform 447">
                <a:extLst>
                  <a:ext uri="{FF2B5EF4-FFF2-40B4-BE49-F238E27FC236}">
                    <a16:creationId xmlns:a16="http://schemas.microsoft.com/office/drawing/2014/main" id="{A2151FDA-B2E9-E81A-F438-34EC35C4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448">
                <a:extLst>
                  <a:ext uri="{FF2B5EF4-FFF2-40B4-BE49-F238E27FC236}">
                    <a16:creationId xmlns:a16="http://schemas.microsoft.com/office/drawing/2014/main" id="{3A6557AC-79F2-34E1-4E36-136FEF6A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Freeform 449">
                <a:extLst>
                  <a:ext uri="{FF2B5EF4-FFF2-40B4-BE49-F238E27FC236}">
                    <a16:creationId xmlns:a16="http://schemas.microsoft.com/office/drawing/2014/main" id="{1CF941CA-C563-83D9-C30A-25CF6F86F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Freeform 450">
                <a:extLst>
                  <a:ext uri="{FF2B5EF4-FFF2-40B4-BE49-F238E27FC236}">
                    <a16:creationId xmlns:a16="http://schemas.microsoft.com/office/drawing/2014/main" id="{DE2FB115-140C-7191-BA78-4EC9B4705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Freeform 451">
                <a:extLst>
                  <a:ext uri="{FF2B5EF4-FFF2-40B4-BE49-F238E27FC236}">
                    <a16:creationId xmlns:a16="http://schemas.microsoft.com/office/drawing/2014/main" id="{D061404A-7BC8-64FC-F0C0-C4BCAB9A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Freeform 452">
                <a:extLst>
                  <a:ext uri="{FF2B5EF4-FFF2-40B4-BE49-F238E27FC236}">
                    <a16:creationId xmlns:a16="http://schemas.microsoft.com/office/drawing/2014/main" id="{279F2EA3-5DBB-7162-EB7E-52B87FD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453">
                <a:extLst>
                  <a:ext uri="{FF2B5EF4-FFF2-40B4-BE49-F238E27FC236}">
                    <a16:creationId xmlns:a16="http://schemas.microsoft.com/office/drawing/2014/main" id="{4FDB6CE9-191B-F299-1D77-01918FFE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Freeform 454">
                <a:extLst>
                  <a:ext uri="{FF2B5EF4-FFF2-40B4-BE49-F238E27FC236}">
                    <a16:creationId xmlns:a16="http://schemas.microsoft.com/office/drawing/2014/main" id="{2F557564-8086-C6F4-C255-45F80E469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Freeform 455">
                <a:extLst>
                  <a:ext uri="{FF2B5EF4-FFF2-40B4-BE49-F238E27FC236}">
                    <a16:creationId xmlns:a16="http://schemas.microsoft.com/office/drawing/2014/main" id="{5B89F337-F244-1FF0-ECD4-B3375E64A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Freeform 456">
                <a:extLst>
                  <a:ext uri="{FF2B5EF4-FFF2-40B4-BE49-F238E27FC236}">
                    <a16:creationId xmlns:a16="http://schemas.microsoft.com/office/drawing/2014/main" id="{D5C385E3-82E7-31EB-009B-1DBC5D813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Freeform 457">
                <a:extLst>
                  <a:ext uri="{FF2B5EF4-FFF2-40B4-BE49-F238E27FC236}">
                    <a16:creationId xmlns:a16="http://schemas.microsoft.com/office/drawing/2014/main" id="{3A49982F-123F-5EE9-0484-4C2C9F65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458">
                <a:extLst>
                  <a:ext uri="{FF2B5EF4-FFF2-40B4-BE49-F238E27FC236}">
                    <a16:creationId xmlns:a16="http://schemas.microsoft.com/office/drawing/2014/main" id="{CBA214B5-1EEE-E396-F393-7CB309A02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Freeform 459">
                <a:extLst>
                  <a:ext uri="{FF2B5EF4-FFF2-40B4-BE49-F238E27FC236}">
                    <a16:creationId xmlns:a16="http://schemas.microsoft.com/office/drawing/2014/main" id="{602E546A-FDC3-D3F2-7E25-7979BF2F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Freeform 460">
                <a:extLst>
                  <a:ext uri="{FF2B5EF4-FFF2-40B4-BE49-F238E27FC236}">
                    <a16:creationId xmlns:a16="http://schemas.microsoft.com/office/drawing/2014/main" id="{66EEF6ED-5854-E46E-DF58-54C79AA7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Freeform 461">
                <a:extLst>
                  <a:ext uri="{FF2B5EF4-FFF2-40B4-BE49-F238E27FC236}">
                    <a16:creationId xmlns:a16="http://schemas.microsoft.com/office/drawing/2014/main" id="{62871D53-CF4F-1166-2816-FABDEA57C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Freeform 462">
                <a:extLst>
                  <a:ext uri="{FF2B5EF4-FFF2-40B4-BE49-F238E27FC236}">
                    <a16:creationId xmlns:a16="http://schemas.microsoft.com/office/drawing/2014/main" id="{D04227D3-BB6A-B920-2A27-0D8498BA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Freeform 463">
                <a:extLst>
                  <a:ext uri="{FF2B5EF4-FFF2-40B4-BE49-F238E27FC236}">
                    <a16:creationId xmlns:a16="http://schemas.microsoft.com/office/drawing/2014/main" id="{D98D9E2E-B9AC-F5C4-947F-82B9AF1EB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Freeform 464">
                <a:extLst>
                  <a:ext uri="{FF2B5EF4-FFF2-40B4-BE49-F238E27FC236}">
                    <a16:creationId xmlns:a16="http://schemas.microsoft.com/office/drawing/2014/main" id="{F857F91F-4229-E2A0-CCDD-3EF129E0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Freeform 465">
                <a:extLst>
                  <a:ext uri="{FF2B5EF4-FFF2-40B4-BE49-F238E27FC236}">
                    <a16:creationId xmlns:a16="http://schemas.microsoft.com/office/drawing/2014/main" id="{70AA8813-F20B-C182-474D-9266966A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Freeform 466">
                <a:extLst>
                  <a:ext uri="{FF2B5EF4-FFF2-40B4-BE49-F238E27FC236}">
                    <a16:creationId xmlns:a16="http://schemas.microsoft.com/office/drawing/2014/main" id="{05850127-F6DE-4770-049B-2FE8AA66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Freeform 467">
                <a:extLst>
                  <a:ext uri="{FF2B5EF4-FFF2-40B4-BE49-F238E27FC236}">
                    <a16:creationId xmlns:a16="http://schemas.microsoft.com/office/drawing/2014/main" id="{A0C85A94-21E5-D64A-638F-6C651C984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Freeform 468">
                <a:extLst>
                  <a:ext uri="{FF2B5EF4-FFF2-40B4-BE49-F238E27FC236}">
                    <a16:creationId xmlns:a16="http://schemas.microsoft.com/office/drawing/2014/main" id="{4D13F9BC-AC85-D9F8-4981-22CAB35E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Freeform 469">
                <a:extLst>
                  <a:ext uri="{FF2B5EF4-FFF2-40B4-BE49-F238E27FC236}">
                    <a16:creationId xmlns:a16="http://schemas.microsoft.com/office/drawing/2014/main" id="{F8904FFF-E950-63C0-2E7A-CD8791A0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Freeform 470">
                <a:extLst>
                  <a:ext uri="{FF2B5EF4-FFF2-40B4-BE49-F238E27FC236}">
                    <a16:creationId xmlns:a16="http://schemas.microsoft.com/office/drawing/2014/main" id="{D2524CE2-22BA-C3C8-D4E0-F5AE1C25D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Oval 471">
                <a:extLst>
                  <a:ext uri="{FF2B5EF4-FFF2-40B4-BE49-F238E27FC236}">
                    <a16:creationId xmlns:a16="http://schemas.microsoft.com/office/drawing/2014/main" id="{AB0346A1-8C21-7899-83CA-96EFEF00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Oval 472">
                <a:extLst>
                  <a:ext uri="{FF2B5EF4-FFF2-40B4-BE49-F238E27FC236}">
                    <a16:creationId xmlns:a16="http://schemas.microsoft.com/office/drawing/2014/main" id="{6F876700-B106-6514-10CE-72C33F35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Freeform 473">
                <a:extLst>
                  <a:ext uri="{FF2B5EF4-FFF2-40B4-BE49-F238E27FC236}">
                    <a16:creationId xmlns:a16="http://schemas.microsoft.com/office/drawing/2014/main" id="{0BBD8DC7-40F7-A0B3-6D03-9D568F392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Freeform 474">
                <a:extLst>
                  <a:ext uri="{FF2B5EF4-FFF2-40B4-BE49-F238E27FC236}">
                    <a16:creationId xmlns:a16="http://schemas.microsoft.com/office/drawing/2014/main" id="{1EC98D95-9179-7DA6-8B0B-17D1B75A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Freeform 475">
                <a:extLst>
                  <a:ext uri="{FF2B5EF4-FFF2-40B4-BE49-F238E27FC236}">
                    <a16:creationId xmlns:a16="http://schemas.microsoft.com/office/drawing/2014/main" id="{BA3EA9A0-01E7-7654-3662-EC8475E8F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Freeform 476">
                <a:extLst>
                  <a:ext uri="{FF2B5EF4-FFF2-40B4-BE49-F238E27FC236}">
                    <a16:creationId xmlns:a16="http://schemas.microsoft.com/office/drawing/2014/main" id="{AA4F34CD-0920-96A2-D2AA-B3F2CC66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Freeform 477">
                <a:extLst>
                  <a:ext uri="{FF2B5EF4-FFF2-40B4-BE49-F238E27FC236}">
                    <a16:creationId xmlns:a16="http://schemas.microsoft.com/office/drawing/2014/main" id="{8D2CE264-7B6D-8D28-2EFC-6E2C632B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Freeform 478">
                <a:extLst>
                  <a:ext uri="{FF2B5EF4-FFF2-40B4-BE49-F238E27FC236}">
                    <a16:creationId xmlns:a16="http://schemas.microsoft.com/office/drawing/2014/main" id="{FA9177D9-D74A-8454-A91E-D74ACE30A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Freeform 479">
                <a:extLst>
                  <a:ext uri="{FF2B5EF4-FFF2-40B4-BE49-F238E27FC236}">
                    <a16:creationId xmlns:a16="http://schemas.microsoft.com/office/drawing/2014/main" id="{19F1F583-D938-11A2-5378-1FBA2221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Freeform 480">
                <a:extLst>
                  <a:ext uri="{FF2B5EF4-FFF2-40B4-BE49-F238E27FC236}">
                    <a16:creationId xmlns:a16="http://schemas.microsoft.com/office/drawing/2014/main" id="{26128670-C095-F820-BE6E-5E26277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Freeform 481">
                <a:extLst>
                  <a:ext uri="{FF2B5EF4-FFF2-40B4-BE49-F238E27FC236}">
                    <a16:creationId xmlns:a16="http://schemas.microsoft.com/office/drawing/2014/main" id="{5774C883-3BE4-B72C-7B41-54C7409D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Freeform 482">
                <a:extLst>
                  <a:ext uri="{FF2B5EF4-FFF2-40B4-BE49-F238E27FC236}">
                    <a16:creationId xmlns:a16="http://schemas.microsoft.com/office/drawing/2014/main" id="{5DCE5F06-8019-0BDC-ACF8-4ACC6C35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Freeform 483">
                <a:extLst>
                  <a:ext uri="{FF2B5EF4-FFF2-40B4-BE49-F238E27FC236}">
                    <a16:creationId xmlns:a16="http://schemas.microsoft.com/office/drawing/2014/main" id="{DBF4AA42-888A-52A4-CC1C-E7FF04F8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Freeform 484">
                <a:extLst>
                  <a:ext uri="{FF2B5EF4-FFF2-40B4-BE49-F238E27FC236}">
                    <a16:creationId xmlns:a16="http://schemas.microsoft.com/office/drawing/2014/main" id="{D7C5EB79-5C6F-B9CD-EDE6-960C45963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Freeform 485">
                <a:extLst>
                  <a:ext uri="{FF2B5EF4-FFF2-40B4-BE49-F238E27FC236}">
                    <a16:creationId xmlns:a16="http://schemas.microsoft.com/office/drawing/2014/main" id="{8410D205-644D-8191-0ED6-D56CBA15A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Oval 486">
                <a:extLst>
                  <a:ext uri="{FF2B5EF4-FFF2-40B4-BE49-F238E27FC236}">
                    <a16:creationId xmlns:a16="http://schemas.microsoft.com/office/drawing/2014/main" id="{D749628A-13F3-8477-F63B-74C9EE60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Freeform 487">
                <a:extLst>
                  <a:ext uri="{FF2B5EF4-FFF2-40B4-BE49-F238E27FC236}">
                    <a16:creationId xmlns:a16="http://schemas.microsoft.com/office/drawing/2014/main" id="{C74116B1-E314-BE74-931E-BB3D2AEE3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Freeform 488">
                <a:extLst>
                  <a:ext uri="{FF2B5EF4-FFF2-40B4-BE49-F238E27FC236}">
                    <a16:creationId xmlns:a16="http://schemas.microsoft.com/office/drawing/2014/main" id="{84F5CBDE-E2CA-57D1-34FE-B22DC1A56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Freeform 489">
                <a:extLst>
                  <a:ext uri="{FF2B5EF4-FFF2-40B4-BE49-F238E27FC236}">
                    <a16:creationId xmlns:a16="http://schemas.microsoft.com/office/drawing/2014/main" id="{1D471FE6-75F6-435D-D8A6-0A8DD457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Freeform 490">
                <a:extLst>
                  <a:ext uri="{FF2B5EF4-FFF2-40B4-BE49-F238E27FC236}">
                    <a16:creationId xmlns:a16="http://schemas.microsoft.com/office/drawing/2014/main" id="{B8FBA017-F80C-D22C-5374-CF073734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Freeform 491">
                <a:extLst>
                  <a:ext uri="{FF2B5EF4-FFF2-40B4-BE49-F238E27FC236}">
                    <a16:creationId xmlns:a16="http://schemas.microsoft.com/office/drawing/2014/main" id="{D4B44E9D-7E2B-1B50-3D9F-CEA3920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Oval 492">
                <a:extLst>
                  <a:ext uri="{FF2B5EF4-FFF2-40B4-BE49-F238E27FC236}">
                    <a16:creationId xmlns:a16="http://schemas.microsoft.com/office/drawing/2014/main" id="{F10EDD9B-4A70-A12D-3AA5-C376149D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Freeform 493">
                <a:extLst>
                  <a:ext uri="{FF2B5EF4-FFF2-40B4-BE49-F238E27FC236}">
                    <a16:creationId xmlns:a16="http://schemas.microsoft.com/office/drawing/2014/main" id="{9D3BA6AA-44BF-B7E1-F9C2-D27E40F56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Freeform 494">
                <a:extLst>
                  <a:ext uri="{FF2B5EF4-FFF2-40B4-BE49-F238E27FC236}">
                    <a16:creationId xmlns:a16="http://schemas.microsoft.com/office/drawing/2014/main" id="{0BAACFBE-DCF6-FB14-E558-AAEFFB50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Freeform 495">
                <a:extLst>
                  <a:ext uri="{FF2B5EF4-FFF2-40B4-BE49-F238E27FC236}">
                    <a16:creationId xmlns:a16="http://schemas.microsoft.com/office/drawing/2014/main" id="{3ED3E9F7-4A40-95CD-E2AD-AF3E72119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Freeform 496">
                <a:extLst>
                  <a:ext uri="{FF2B5EF4-FFF2-40B4-BE49-F238E27FC236}">
                    <a16:creationId xmlns:a16="http://schemas.microsoft.com/office/drawing/2014/main" id="{FDC8B4D4-A094-80F0-BCDF-E93FCD37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Freeform 497">
                <a:extLst>
                  <a:ext uri="{FF2B5EF4-FFF2-40B4-BE49-F238E27FC236}">
                    <a16:creationId xmlns:a16="http://schemas.microsoft.com/office/drawing/2014/main" id="{543A3671-1111-1304-AA64-038D9C3C4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Oval 498">
                <a:extLst>
                  <a:ext uri="{FF2B5EF4-FFF2-40B4-BE49-F238E27FC236}">
                    <a16:creationId xmlns:a16="http://schemas.microsoft.com/office/drawing/2014/main" id="{BEF11CEA-7B13-6AC9-D850-A76BB219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Oval 499">
                <a:extLst>
                  <a:ext uri="{FF2B5EF4-FFF2-40B4-BE49-F238E27FC236}">
                    <a16:creationId xmlns:a16="http://schemas.microsoft.com/office/drawing/2014/main" id="{C5450B7C-9A9F-79A2-BE19-144517EC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Freeform 500">
                <a:extLst>
                  <a:ext uri="{FF2B5EF4-FFF2-40B4-BE49-F238E27FC236}">
                    <a16:creationId xmlns:a16="http://schemas.microsoft.com/office/drawing/2014/main" id="{6AAC0C75-64C8-8FD0-A901-D820D074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Freeform 501">
                <a:extLst>
                  <a:ext uri="{FF2B5EF4-FFF2-40B4-BE49-F238E27FC236}">
                    <a16:creationId xmlns:a16="http://schemas.microsoft.com/office/drawing/2014/main" id="{93C8B8B0-51BF-209E-6CE6-026090EB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Freeform 502">
                <a:extLst>
                  <a:ext uri="{FF2B5EF4-FFF2-40B4-BE49-F238E27FC236}">
                    <a16:creationId xmlns:a16="http://schemas.microsoft.com/office/drawing/2014/main" id="{04C8D8AF-4E93-F35C-6CA0-11D06041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Freeform 503">
                <a:extLst>
                  <a:ext uri="{FF2B5EF4-FFF2-40B4-BE49-F238E27FC236}">
                    <a16:creationId xmlns:a16="http://schemas.microsoft.com/office/drawing/2014/main" id="{4940E601-9F2D-7CFA-04F0-CBF71A3A8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Freeform 504">
                <a:extLst>
                  <a:ext uri="{FF2B5EF4-FFF2-40B4-BE49-F238E27FC236}">
                    <a16:creationId xmlns:a16="http://schemas.microsoft.com/office/drawing/2014/main" id="{EA6FA4C7-DC8E-07CC-5BB3-298E204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Freeform 505">
                <a:extLst>
                  <a:ext uri="{FF2B5EF4-FFF2-40B4-BE49-F238E27FC236}">
                    <a16:creationId xmlns:a16="http://schemas.microsoft.com/office/drawing/2014/main" id="{CFDC2240-2519-37C0-45F0-E81626914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Freeform 506">
                <a:extLst>
                  <a:ext uri="{FF2B5EF4-FFF2-40B4-BE49-F238E27FC236}">
                    <a16:creationId xmlns:a16="http://schemas.microsoft.com/office/drawing/2014/main" id="{943FA415-0229-A962-761D-04F1E2D96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Freeform 507">
                <a:extLst>
                  <a:ext uri="{FF2B5EF4-FFF2-40B4-BE49-F238E27FC236}">
                    <a16:creationId xmlns:a16="http://schemas.microsoft.com/office/drawing/2014/main" id="{401B8FC2-2A66-C9C7-95E8-B18C9D49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Freeform 508">
                <a:extLst>
                  <a:ext uri="{FF2B5EF4-FFF2-40B4-BE49-F238E27FC236}">
                    <a16:creationId xmlns:a16="http://schemas.microsoft.com/office/drawing/2014/main" id="{60A6CB79-4467-2CFF-3E99-ADFFA91E1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Freeform 509">
                <a:extLst>
                  <a:ext uri="{FF2B5EF4-FFF2-40B4-BE49-F238E27FC236}">
                    <a16:creationId xmlns:a16="http://schemas.microsoft.com/office/drawing/2014/main" id="{21F4B6DC-CBD7-D6CE-A640-4227BCCE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Freeform 510">
                <a:extLst>
                  <a:ext uri="{FF2B5EF4-FFF2-40B4-BE49-F238E27FC236}">
                    <a16:creationId xmlns:a16="http://schemas.microsoft.com/office/drawing/2014/main" id="{CE45FDB0-74B5-DE9C-5BEA-48FBBCFA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Freeform 511">
                <a:extLst>
                  <a:ext uri="{FF2B5EF4-FFF2-40B4-BE49-F238E27FC236}">
                    <a16:creationId xmlns:a16="http://schemas.microsoft.com/office/drawing/2014/main" id="{11219ABA-061D-C16C-A2C8-7330833C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Freeform 512">
                <a:extLst>
                  <a:ext uri="{FF2B5EF4-FFF2-40B4-BE49-F238E27FC236}">
                    <a16:creationId xmlns:a16="http://schemas.microsoft.com/office/drawing/2014/main" id="{07FB941C-4EE7-F975-4C5D-06AB2C068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Freeform 513">
                <a:extLst>
                  <a:ext uri="{FF2B5EF4-FFF2-40B4-BE49-F238E27FC236}">
                    <a16:creationId xmlns:a16="http://schemas.microsoft.com/office/drawing/2014/main" id="{42EB6598-972B-D124-BB2A-6726402F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Oval 514">
                <a:extLst>
                  <a:ext uri="{FF2B5EF4-FFF2-40B4-BE49-F238E27FC236}">
                    <a16:creationId xmlns:a16="http://schemas.microsoft.com/office/drawing/2014/main" id="{34298BD5-4ADA-4808-AB2F-97DE2060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Oval 515">
                <a:extLst>
                  <a:ext uri="{FF2B5EF4-FFF2-40B4-BE49-F238E27FC236}">
                    <a16:creationId xmlns:a16="http://schemas.microsoft.com/office/drawing/2014/main" id="{88BB6F0F-EC7B-1EA2-E0B5-3DD1BDB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Freeform 516">
                <a:extLst>
                  <a:ext uri="{FF2B5EF4-FFF2-40B4-BE49-F238E27FC236}">
                    <a16:creationId xmlns:a16="http://schemas.microsoft.com/office/drawing/2014/main" id="{DEF42FAE-E9DB-81B7-A73E-91F0579C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Freeform 517">
                <a:extLst>
                  <a:ext uri="{FF2B5EF4-FFF2-40B4-BE49-F238E27FC236}">
                    <a16:creationId xmlns:a16="http://schemas.microsoft.com/office/drawing/2014/main" id="{38E0EF75-0CD8-2477-A7D7-244FC0C27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Oval 518">
                <a:extLst>
                  <a:ext uri="{FF2B5EF4-FFF2-40B4-BE49-F238E27FC236}">
                    <a16:creationId xmlns:a16="http://schemas.microsoft.com/office/drawing/2014/main" id="{A8157DB4-4CD8-6351-0044-592460172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Freeform 519">
                <a:extLst>
                  <a:ext uri="{FF2B5EF4-FFF2-40B4-BE49-F238E27FC236}">
                    <a16:creationId xmlns:a16="http://schemas.microsoft.com/office/drawing/2014/main" id="{1749D774-2D5F-CC90-2E61-DA0CDE4F2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Freeform 520">
                <a:extLst>
                  <a:ext uri="{FF2B5EF4-FFF2-40B4-BE49-F238E27FC236}">
                    <a16:creationId xmlns:a16="http://schemas.microsoft.com/office/drawing/2014/main" id="{B9D2B031-CCCD-8566-F090-002BE42E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Freeform 521">
                <a:extLst>
                  <a:ext uri="{FF2B5EF4-FFF2-40B4-BE49-F238E27FC236}">
                    <a16:creationId xmlns:a16="http://schemas.microsoft.com/office/drawing/2014/main" id="{24D515AD-598C-24AD-2D22-880818B9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Freeform 522">
                <a:extLst>
                  <a:ext uri="{FF2B5EF4-FFF2-40B4-BE49-F238E27FC236}">
                    <a16:creationId xmlns:a16="http://schemas.microsoft.com/office/drawing/2014/main" id="{00DC32DE-BC85-9379-8AAA-779559DE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Freeform 523">
                <a:extLst>
                  <a:ext uri="{FF2B5EF4-FFF2-40B4-BE49-F238E27FC236}">
                    <a16:creationId xmlns:a16="http://schemas.microsoft.com/office/drawing/2014/main" id="{8661BAFC-C69D-E310-D80C-BD30B2E4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Freeform 524">
                <a:extLst>
                  <a:ext uri="{FF2B5EF4-FFF2-40B4-BE49-F238E27FC236}">
                    <a16:creationId xmlns:a16="http://schemas.microsoft.com/office/drawing/2014/main" id="{61F19817-4997-500B-F0C0-0B5BB522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Freeform 525">
                <a:extLst>
                  <a:ext uri="{FF2B5EF4-FFF2-40B4-BE49-F238E27FC236}">
                    <a16:creationId xmlns:a16="http://schemas.microsoft.com/office/drawing/2014/main" id="{B9221ED8-57C3-F901-1F1C-02F680086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Freeform 526">
                <a:extLst>
                  <a:ext uri="{FF2B5EF4-FFF2-40B4-BE49-F238E27FC236}">
                    <a16:creationId xmlns:a16="http://schemas.microsoft.com/office/drawing/2014/main" id="{95ED4455-58BA-FB82-6332-BFF7A8DA6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Freeform 527">
                <a:extLst>
                  <a:ext uri="{FF2B5EF4-FFF2-40B4-BE49-F238E27FC236}">
                    <a16:creationId xmlns:a16="http://schemas.microsoft.com/office/drawing/2014/main" id="{220F4EDB-99DE-2AAF-4AFC-BEB6559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Freeform 528">
                <a:extLst>
                  <a:ext uri="{FF2B5EF4-FFF2-40B4-BE49-F238E27FC236}">
                    <a16:creationId xmlns:a16="http://schemas.microsoft.com/office/drawing/2014/main" id="{56797550-33FD-4928-01E7-C9415CFF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Freeform 529">
                <a:extLst>
                  <a:ext uri="{FF2B5EF4-FFF2-40B4-BE49-F238E27FC236}">
                    <a16:creationId xmlns:a16="http://schemas.microsoft.com/office/drawing/2014/main" id="{27E6D6C9-C580-A562-4656-C9252B57A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Freeform 530">
                <a:extLst>
                  <a:ext uri="{FF2B5EF4-FFF2-40B4-BE49-F238E27FC236}">
                    <a16:creationId xmlns:a16="http://schemas.microsoft.com/office/drawing/2014/main" id="{128E4638-FD9F-7DB3-52B3-5D74700E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" name="Freeform 531">
                <a:extLst>
                  <a:ext uri="{FF2B5EF4-FFF2-40B4-BE49-F238E27FC236}">
                    <a16:creationId xmlns:a16="http://schemas.microsoft.com/office/drawing/2014/main" id="{7FC5CAB3-148D-0409-8750-297656B47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Freeform 532">
                <a:extLst>
                  <a:ext uri="{FF2B5EF4-FFF2-40B4-BE49-F238E27FC236}">
                    <a16:creationId xmlns:a16="http://schemas.microsoft.com/office/drawing/2014/main" id="{C48BB0E8-8892-A180-2C51-C5FA8F92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Freeform 533">
                <a:extLst>
                  <a:ext uri="{FF2B5EF4-FFF2-40B4-BE49-F238E27FC236}">
                    <a16:creationId xmlns:a16="http://schemas.microsoft.com/office/drawing/2014/main" id="{A174CE65-F604-ED3E-243F-B67E607A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Oval 534">
                <a:extLst>
                  <a:ext uri="{FF2B5EF4-FFF2-40B4-BE49-F238E27FC236}">
                    <a16:creationId xmlns:a16="http://schemas.microsoft.com/office/drawing/2014/main" id="{D3FD18F5-227C-D057-5191-B31560FF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Oval 535">
                <a:extLst>
                  <a:ext uri="{FF2B5EF4-FFF2-40B4-BE49-F238E27FC236}">
                    <a16:creationId xmlns:a16="http://schemas.microsoft.com/office/drawing/2014/main" id="{AE9F8709-2F57-5C22-B4A9-BAEDAC1C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id="{79B44C10-8052-2648-2BFC-B38E23713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id="{AAC9B79E-D650-5A92-EFD5-691A9458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id="{2340247A-1AB4-82D8-02BD-5B1D084A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id="{209B6BA8-D6C2-38CB-23DB-6B5FE2F72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540">
                <a:extLst>
                  <a:ext uri="{FF2B5EF4-FFF2-40B4-BE49-F238E27FC236}">
                    <a16:creationId xmlns:a16="http://schemas.microsoft.com/office/drawing/2014/main" id="{9E4A748B-FEBB-D809-998F-E44E6053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Oval 541">
                <a:extLst>
                  <a:ext uri="{FF2B5EF4-FFF2-40B4-BE49-F238E27FC236}">
                    <a16:creationId xmlns:a16="http://schemas.microsoft.com/office/drawing/2014/main" id="{194EE8FE-26AC-CAAA-C398-DF459CDD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id="{4BB40038-354F-DD98-87E3-C1FBD600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id="{F401A7C7-1705-29D2-16F0-0AFEAE19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id="{0A33CFB1-153A-280B-72F3-B76D1A2C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id="{1C206DFA-5775-2986-6E21-48042B8A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id="{85EFB433-1257-C117-A5B3-C54E4C0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547">
                <a:extLst>
                  <a:ext uri="{FF2B5EF4-FFF2-40B4-BE49-F238E27FC236}">
                    <a16:creationId xmlns:a16="http://schemas.microsoft.com/office/drawing/2014/main" id="{FFB5AA1A-556B-C76C-9C57-F845A45C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Freeform 548">
                <a:extLst>
                  <a:ext uri="{FF2B5EF4-FFF2-40B4-BE49-F238E27FC236}">
                    <a16:creationId xmlns:a16="http://schemas.microsoft.com/office/drawing/2014/main" id="{040BD4B8-91E1-9733-1560-3DF2D8767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Freeform 549">
                <a:extLst>
                  <a:ext uri="{FF2B5EF4-FFF2-40B4-BE49-F238E27FC236}">
                    <a16:creationId xmlns:a16="http://schemas.microsoft.com/office/drawing/2014/main" id="{499FF074-2B57-773E-6874-AF7A7530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Freeform 550">
                <a:extLst>
                  <a:ext uri="{FF2B5EF4-FFF2-40B4-BE49-F238E27FC236}">
                    <a16:creationId xmlns:a16="http://schemas.microsoft.com/office/drawing/2014/main" id="{35F03C54-EBC4-12D5-B2B7-EA055B23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Freeform 551">
                <a:extLst>
                  <a:ext uri="{FF2B5EF4-FFF2-40B4-BE49-F238E27FC236}">
                    <a16:creationId xmlns:a16="http://schemas.microsoft.com/office/drawing/2014/main" id="{C61D5745-23FA-2D74-77D7-BA0D4330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Freeform 552">
                <a:extLst>
                  <a:ext uri="{FF2B5EF4-FFF2-40B4-BE49-F238E27FC236}">
                    <a16:creationId xmlns:a16="http://schemas.microsoft.com/office/drawing/2014/main" id="{2F9D48E7-AD77-CEE9-ACB2-9645C4011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Freeform 553">
                <a:extLst>
                  <a:ext uri="{FF2B5EF4-FFF2-40B4-BE49-F238E27FC236}">
                    <a16:creationId xmlns:a16="http://schemas.microsoft.com/office/drawing/2014/main" id="{49B32B13-91F7-97CD-393E-64C868A5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Freeform 554">
                <a:extLst>
                  <a:ext uri="{FF2B5EF4-FFF2-40B4-BE49-F238E27FC236}">
                    <a16:creationId xmlns:a16="http://schemas.microsoft.com/office/drawing/2014/main" id="{E0755AE0-97F3-4A31-FA93-438A7EF6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Freeform 555">
                <a:extLst>
                  <a:ext uri="{FF2B5EF4-FFF2-40B4-BE49-F238E27FC236}">
                    <a16:creationId xmlns:a16="http://schemas.microsoft.com/office/drawing/2014/main" id="{8E8FB318-5D0C-7167-1E43-8425E7FB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Freeform 556">
                <a:extLst>
                  <a:ext uri="{FF2B5EF4-FFF2-40B4-BE49-F238E27FC236}">
                    <a16:creationId xmlns:a16="http://schemas.microsoft.com/office/drawing/2014/main" id="{13833152-5A0F-9D29-C2B0-1065786A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Oval 557">
                <a:extLst>
                  <a:ext uri="{FF2B5EF4-FFF2-40B4-BE49-F238E27FC236}">
                    <a16:creationId xmlns:a16="http://schemas.microsoft.com/office/drawing/2014/main" id="{EE9FAD5D-CCAB-DF22-850F-F4360F34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Freeform 558">
                <a:extLst>
                  <a:ext uri="{FF2B5EF4-FFF2-40B4-BE49-F238E27FC236}">
                    <a16:creationId xmlns:a16="http://schemas.microsoft.com/office/drawing/2014/main" id="{B10A47BC-A568-28E6-77BC-51301F6A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Freeform 559">
                <a:extLst>
                  <a:ext uri="{FF2B5EF4-FFF2-40B4-BE49-F238E27FC236}">
                    <a16:creationId xmlns:a16="http://schemas.microsoft.com/office/drawing/2014/main" id="{C90979E0-4DF3-3D04-5285-6FE12969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Oval 560">
                <a:extLst>
                  <a:ext uri="{FF2B5EF4-FFF2-40B4-BE49-F238E27FC236}">
                    <a16:creationId xmlns:a16="http://schemas.microsoft.com/office/drawing/2014/main" id="{10960D58-A33B-1A7A-D7E1-FD1C516A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561">
                <a:extLst>
                  <a:ext uri="{FF2B5EF4-FFF2-40B4-BE49-F238E27FC236}">
                    <a16:creationId xmlns:a16="http://schemas.microsoft.com/office/drawing/2014/main" id="{57F311ED-4D9A-634B-50C0-565A71AF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Freeform 562">
                <a:extLst>
                  <a:ext uri="{FF2B5EF4-FFF2-40B4-BE49-F238E27FC236}">
                    <a16:creationId xmlns:a16="http://schemas.microsoft.com/office/drawing/2014/main" id="{8277544C-33B9-9459-D036-651B9E06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Freeform 563">
                <a:extLst>
                  <a:ext uri="{FF2B5EF4-FFF2-40B4-BE49-F238E27FC236}">
                    <a16:creationId xmlns:a16="http://schemas.microsoft.com/office/drawing/2014/main" id="{E51F1A1D-5F64-2EC8-DCDB-EF04FB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Freeform 564">
                <a:extLst>
                  <a:ext uri="{FF2B5EF4-FFF2-40B4-BE49-F238E27FC236}">
                    <a16:creationId xmlns:a16="http://schemas.microsoft.com/office/drawing/2014/main" id="{E5AC3EB9-4F3D-63CC-58AF-BFF0286A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565">
                <a:extLst>
                  <a:ext uri="{FF2B5EF4-FFF2-40B4-BE49-F238E27FC236}">
                    <a16:creationId xmlns:a16="http://schemas.microsoft.com/office/drawing/2014/main" id="{BFE49F1A-CFD7-9D27-4A69-F3A8ACAF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Freeform 566">
                <a:extLst>
                  <a:ext uri="{FF2B5EF4-FFF2-40B4-BE49-F238E27FC236}">
                    <a16:creationId xmlns:a16="http://schemas.microsoft.com/office/drawing/2014/main" id="{4A70A06D-494F-2FC4-45A5-F3CE0C3B6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Freeform 567">
                <a:extLst>
                  <a:ext uri="{FF2B5EF4-FFF2-40B4-BE49-F238E27FC236}">
                    <a16:creationId xmlns:a16="http://schemas.microsoft.com/office/drawing/2014/main" id="{D00A575A-6351-5D33-B805-14C6F6222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Freeform 568">
                <a:extLst>
                  <a:ext uri="{FF2B5EF4-FFF2-40B4-BE49-F238E27FC236}">
                    <a16:creationId xmlns:a16="http://schemas.microsoft.com/office/drawing/2014/main" id="{2A612E0E-B157-E77D-BBEC-357F22FC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Freeform 569">
                <a:extLst>
                  <a:ext uri="{FF2B5EF4-FFF2-40B4-BE49-F238E27FC236}">
                    <a16:creationId xmlns:a16="http://schemas.microsoft.com/office/drawing/2014/main" id="{CC9D754C-9FFE-307D-D6B7-681657C9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Freeform 570">
                <a:extLst>
                  <a:ext uri="{FF2B5EF4-FFF2-40B4-BE49-F238E27FC236}">
                    <a16:creationId xmlns:a16="http://schemas.microsoft.com/office/drawing/2014/main" id="{CBA64139-223D-87A6-15A6-DDB19F61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Freeform 571">
                <a:extLst>
                  <a:ext uri="{FF2B5EF4-FFF2-40B4-BE49-F238E27FC236}">
                    <a16:creationId xmlns:a16="http://schemas.microsoft.com/office/drawing/2014/main" id="{812DBBEA-B640-3020-BB2B-E223CD9E5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Freeform 572">
                <a:extLst>
                  <a:ext uri="{FF2B5EF4-FFF2-40B4-BE49-F238E27FC236}">
                    <a16:creationId xmlns:a16="http://schemas.microsoft.com/office/drawing/2014/main" id="{8FA810AB-F137-398A-3C86-AAAD9D9D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Freeform 573">
                <a:extLst>
                  <a:ext uri="{FF2B5EF4-FFF2-40B4-BE49-F238E27FC236}">
                    <a16:creationId xmlns:a16="http://schemas.microsoft.com/office/drawing/2014/main" id="{089DF105-CE85-117C-AAF8-D539C8C65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Freeform 574">
                <a:extLst>
                  <a:ext uri="{FF2B5EF4-FFF2-40B4-BE49-F238E27FC236}">
                    <a16:creationId xmlns:a16="http://schemas.microsoft.com/office/drawing/2014/main" id="{16EADDBF-0675-FEFB-2572-D13D2C36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Freeform 575">
                <a:extLst>
                  <a:ext uri="{FF2B5EF4-FFF2-40B4-BE49-F238E27FC236}">
                    <a16:creationId xmlns:a16="http://schemas.microsoft.com/office/drawing/2014/main" id="{BBE0FA09-01FD-008C-D730-77B5A4598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Freeform 576">
                <a:extLst>
                  <a:ext uri="{FF2B5EF4-FFF2-40B4-BE49-F238E27FC236}">
                    <a16:creationId xmlns:a16="http://schemas.microsoft.com/office/drawing/2014/main" id="{3E75B0C1-8AD2-0583-83C9-F3128772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Oval 577">
                <a:extLst>
                  <a:ext uri="{FF2B5EF4-FFF2-40B4-BE49-F238E27FC236}">
                    <a16:creationId xmlns:a16="http://schemas.microsoft.com/office/drawing/2014/main" id="{E10FEEFD-163C-979E-B13C-574A7DA3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Freeform 578">
                <a:extLst>
                  <a:ext uri="{FF2B5EF4-FFF2-40B4-BE49-F238E27FC236}">
                    <a16:creationId xmlns:a16="http://schemas.microsoft.com/office/drawing/2014/main" id="{908E7C32-82A8-0987-C3F1-7AE352AE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Freeform 579">
                <a:extLst>
                  <a:ext uri="{FF2B5EF4-FFF2-40B4-BE49-F238E27FC236}">
                    <a16:creationId xmlns:a16="http://schemas.microsoft.com/office/drawing/2014/main" id="{A7EA053E-F954-543D-D428-C26E4732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Freeform 580">
                <a:extLst>
                  <a:ext uri="{FF2B5EF4-FFF2-40B4-BE49-F238E27FC236}">
                    <a16:creationId xmlns:a16="http://schemas.microsoft.com/office/drawing/2014/main" id="{44BF114B-FBDC-4616-E865-A8D45392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Freeform 581">
                <a:extLst>
                  <a:ext uri="{FF2B5EF4-FFF2-40B4-BE49-F238E27FC236}">
                    <a16:creationId xmlns:a16="http://schemas.microsoft.com/office/drawing/2014/main" id="{8A1C3891-3678-545D-2CC8-D80D63C3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Freeform 582">
                <a:extLst>
                  <a:ext uri="{FF2B5EF4-FFF2-40B4-BE49-F238E27FC236}">
                    <a16:creationId xmlns:a16="http://schemas.microsoft.com/office/drawing/2014/main" id="{38C3519C-969B-05BF-B7A0-E9326D00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Oval 583">
                <a:extLst>
                  <a:ext uri="{FF2B5EF4-FFF2-40B4-BE49-F238E27FC236}">
                    <a16:creationId xmlns:a16="http://schemas.microsoft.com/office/drawing/2014/main" id="{9C9E0F4B-0A07-BB3D-91A4-4BB84406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4">
                <a:extLst>
                  <a:ext uri="{FF2B5EF4-FFF2-40B4-BE49-F238E27FC236}">
                    <a16:creationId xmlns:a16="http://schemas.microsoft.com/office/drawing/2014/main" id="{43BB9FA1-CBC7-7B72-4409-7AB2609A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Freeform 585">
                <a:extLst>
                  <a:ext uri="{FF2B5EF4-FFF2-40B4-BE49-F238E27FC236}">
                    <a16:creationId xmlns:a16="http://schemas.microsoft.com/office/drawing/2014/main" id="{DA8A2C49-8AE4-6E3E-09EF-30D1A741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Freeform 586">
                <a:extLst>
                  <a:ext uri="{FF2B5EF4-FFF2-40B4-BE49-F238E27FC236}">
                    <a16:creationId xmlns:a16="http://schemas.microsoft.com/office/drawing/2014/main" id="{0293379C-017C-0BC3-C3A7-294E3591D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Freeform 587">
                <a:extLst>
                  <a:ext uri="{FF2B5EF4-FFF2-40B4-BE49-F238E27FC236}">
                    <a16:creationId xmlns:a16="http://schemas.microsoft.com/office/drawing/2014/main" id="{72C3E303-7609-FE26-1EAD-966B7BD7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Freeform 588">
                <a:extLst>
                  <a:ext uri="{FF2B5EF4-FFF2-40B4-BE49-F238E27FC236}">
                    <a16:creationId xmlns:a16="http://schemas.microsoft.com/office/drawing/2014/main" id="{A96609C3-2496-2223-9845-7C2F1CBC2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Oval 589">
                <a:extLst>
                  <a:ext uri="{FF2B5EF4-FFF2-40B4-BE49-F238E27FC236}">
                    <a16:creationId xmlns:a16="http://schemas.microsoft.com/office/drawing/2014/main" id="{245B44DA-184D-843B-FD86-D37E3B3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Oval 590">
                <a:extLst>
                  <a:ext uri="{FF2B5EF4-FFF2-40B4-BE49-F238E27FC236}">
                    <a16:creationId xmlns:a16="http://schemas.microsoft.com/office/drawing/2014/main" id="{4EC78AA7-ADA5-7C46-B8FA-5CE153F5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Freeform 591">
                <a:extLst>
                  <a:ext uri="{FF2B5EF4-FFF2-40B4-BE49-F238E27FC236}">
                    <a16:creationId xmlns:a16="http://schemas.microsoft.com/office/drawing/2014/main" id="{D6BB5D2C-343F-6761-5CD8-11C3AE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Freeform 592">
                <a:extLst>
                  <a:ext uri="{FF2B5EF4-FFF2-40B4-BE49-F238E27FC236}">
                    <a16:creationId xmlns:a16="http://schemas.microsoft.com/office/drawing/2014/main" id="{9DE1BA4E-7A55-8878-C935-FB23EC85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Freeform 593">
                <a:extLst>
                  <a:ext uri="{FF2B5EF4-FFF2-40B4-BE49-F238E27FC236}">
                    <a16:creationId xmlns:a16="http://schemas.microsoft.com/office/drawing/2014/main" id="{5411A107-49EC-EF2B-FCD7-CD1A83F9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Freeform 594">
                <a:extLst>
                  <a:ext uri="{FF2B5EF4-FFF2-40B4-BE49-F238E27FC236}">
                    <a16:creationId xmlns:a16="http://schemas.microsoft.com/office/drawing/2014/main" id="{9AE077CF-0CAF-7814-FC32-A2150935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Freeform 595">
                <a:extLst>
                  <a:ext uri="{FF2B5EF4-FFF2-40B4-BE49-F238E27FC236}">
                    <a16:creationId xmlns:a16="http://schemas.microsoft.com/office/drawing/2014/main" id="{BBA2F2EF-CC4F-17A9-6668-924E269E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Freeform 596">
                <a:extLst>
                  <a:ext uri="{FF2B5EF4-FFF2-40B4-BE49-F238E27FC236}">
                    <a16:creationId xmlns:a16="http://schemas.microsoft.com/office/drawing/2014/main" id="{563C9D12-CB88-2648-91D7-73327F8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Freeform 597">
                <a:extLst>
                  <a:ext uri="{FF2B5EF4-FFF2-40B4-BE49-F238E27FC236}">
                    <a16:creationId xmlns:a16="http://schemas.microsoft.com/office/drawing/2014/main" id="{E58B0DC6-924D-7C4C-5D16-CAA75653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Freeform 598">
                <a:extLst>
                  <a:ext uri="{FF2B5EF4-FFF2-40B4-BE49-F238E27FC236}">
                    <a16:creationId xmlns:a16="http://schemas.microsoft.com/office/drawing/2014/main" id="{146B0E63-AC0C-288E-FD71-48CF63E5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Freeform 599">
                <a:extLst>
                  <a:ext uri="{FF2B5EF4-FFF2-40B4-BE49-F238E27FC236}">
                    <a16:creationId xmlns:a16="http://schemas.microsoft.com/office/drawing/2014/main" id="{F634CAFD-71A4-E308-A9C6-F8269A8C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Freeform 600">
                <a:extLst>
                  <a:ext uri="{FF2B5EF4-FFF2-40B4-BE49-F238E27FC236}">
                    <a16:creationId xmlns:a16="http://schemas.microsoft.com/office/drawing/2014/main" id="{FD0CD5FC-C114-A097-0FD0-05A8E139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Freeform 601">
                <a:extLst>
                  <a:ext uri="{FF2B5EF4-FFF2-40B4-BE49-F238E27FC236}">
                    <a16:creationId xmlns:a16="http://schemas.microsoft.com/office/drawing/2014/main" id="{B117FF22-BE8D-D9B4-B7ED-53AB70DD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Freeform 602">
                <a:extLst>
                  <a:ext uri="{FF2B5EF4-FFF2-40B4-BE49-F238E27FC236}">
                    <a16:creationId xmlns:a16="http://schemas.microsoft.com/office/drawing/2014/main" id="{8B8826C3-B168-C5FF-DB5D-811AA19C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Oval 603">
                <a:extLst>
                  <a:ext uri="{FF2B5EF4-FFF2-40B4-BE49-F238E27FC236}">
                    <a16:creationId xmlns:a16="http://schemas.microsoft.com/office/drawing/2014/main" id="{68CFA75E-06C5-E40E-18F1-19845EDA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Oval 604">
                <a:extLst>
                  <a:ext uri="{FF2B5EF4-FFF2-40B4-BE49-F238E27FC236}">
                    <a16:creationId xmlns:a16="http://schemas.microsoft.com/office/drawing/2014/main" id="{2D7DB1C4-524B-80CF-668B-9E188F3A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Freeform 605">
                <a:extLst>
                  <a:ext uri="{FF2B5EF4-FFF2-40B4-BE49-F238E27FC236}">
                    <a16:creationId xmlns:a16="http://schemas.microsoft.com/office/drawing/2014/main" id="{CE13C7FB-FF04-0160-EA86-504EF699F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Freeform 606">
                <a:extLst>
                  <a:ext uri="{FF2B5EF4-FFF2-40B4-BE49-F238E27FC236}">
                    <a16:creationId xmlns:a16="http://schemas.microsoft.com/office/drawing/2014/main" id="{5A06CED8-7324-925A-43B1-B0C2269F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16" name="Freeform 608">
              <a:extLst>
                <a:ext uri="{FF2B5EF4-FFF2-40B4-BE49-F238E27FC236}">
                  <a16:creationId xmlns:a16="http://schemas.microsoft.com/office/drawing/2014/main" id="{C3D28943-1F76-9B00-6918-A2A079E1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609">
              <a:extLst>
                <a:ext uri="{FF2B5EF4-FFF2-40B4-BE49-F238E27FC236}">
                  <a16:creationId xmlns:a16="http://schemas.microsoft.com/office/drawing/2014/main" id="{3993562D-4A3D-1C6F-7574-57A665EE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610">
              <a:extLst>
                <a:ext uri="{FF2B5EF4-FFF2-40B4-BE49-F238E27FC236}">
                  <a16:creationId xmlns:a16="http://schemas.microsoft.com/office/drawing/2014/main" id="{2AE9E574-7C6B-06AE-960F-36CAE7E24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611">
              <a:extLst>
                <a:ext uri="{FF2B5EF4-FFF2-40B4-BE49-F238E27FC236}">
                  <a16:creationId xmlns:a16="http://schemas.microsoft.com/office/drawing/2014/main" id="{4984A037-C42D-9FC8-80E8-243118E13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612">
              <a:extLst>
                <a:ext uri="{FF2B5EF4-FFF2-40B4-BE49-F238E27FC236}">
                  <a16:creationId xmlns:a16="http://schemas.microsoft.com/office/drawing/2014/main" id="{8F1A44B5-FD2E-EB0C-226B-BBC16E29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613">
              <a:extLst>
                <a:ext uri="{FF2B5EF4-FFF2-40B4-BE49-F238E27FC236}">
                  <a16:creationId xmlns:a16="http://schemas.microsoft.com/office/drawing/2014/main" id="{EFF100DA-2F55-7F56-9BFE-30FC0ECA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614">
              <a:extLst>
                <a:ext uri="{FF2B5EF4-FFF2-40B4-BE49-F238E27FC236}">
                  <a16:creationId xmlns:a16="http://schemas.microsoft.com/office/drawing/2014/main" id="{C82697BD-2FB5-C6CD-4D41-9D9A39E71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615">
              <a:extLst>
                <a:ext uri="{FF2B5EF4-FFF2-40B4-BE49-F238E27FC236}">
                  <a16:creationId xmlns:a16="http://schemas.microsoft.com/office/drawing/2014/main" id="{10A61E01-58BF-CC08-2AC5-3AF4EA1B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616">
              <a:extLst>
                <a:ext uri="{FF2B5EF4-FFF2-40B4-BE49-F238E27FC236}">
                  <a16:creationId xmlns:a16="http://schemas.microsoft.com/office/drawing/2014/main" id="{AC2286FC-A315-3CB1-10BF-FD262D87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617">
              <a:extLst>
                <a:ext uri="{FF2B5EF4-FFF2-40B4-BE49-F238E27FC236}">
                  <a16:creationId xmlns:a16="http://schemas.microsoft.com/office/drawing/2014/main" id="{1CFEDBBB-E028-8ECF-5E3F-B78E7B48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618">
              <a:extLst>
                <a:ext uri="{FF2B5EF4-FFF2-40B4-BE49-F238E27FC236}">
                  <a16:creationId xmlns:a16="http://schemas.microsoft.com/office/drawing/2014/main" id="{6FD11C11-882E-AFF0-DF6A-AA1185A4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" name="Google Shape;15;p16">
            <a:extLst>
              <a:ext uri="{FF2B5EF4-FFF2-40B4-BE49-F238E27FC236}">
                <a16:creationId xmlns:a16="http://schemas.microsoft.com/office/drawing/2014/main" id="{D9067C2C-3848-317F-906D-F0CD3CB11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D8233E44-D3DF-43C4-A7B5-5BEC33D21FA6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4" name="Group 283">
            <a:extLst>
              <a:ext uri="{FF2B5EF4-FFF2-40B4-BE49-F238E27FC236}">
                <a16:creationId xmlns:a16="http://schemas.microsoft.com/office/drawing/2014/main" id="{FEDC3551-890A-F083-B564-6E1D4675BABB}"/>
              </a:ext>
            </a:extLst>
          </p:cNvPr>
          <p:cNvGrpSpPr/>
          <p:nvPr userDrawn="1"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9FC52FF2-765A-8D90-DE21-01FBCA3D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CDA05B6A-B80E-B5ED-3AE3-CE4FBCE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A7CAC858-2232-7A55-8973-7C9A5663B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3F2CF98C-BB48-C545-30C3-7410963C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7413F4A8-4181-9112-1C1F-BCC1766037DC}"/>
              </a:ext>
            </a:extLst>
          </p:cNvPr>
          <p:cNvGrpSpPr/>
          <p:nvPr userDrawn="1"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287" name="Oval 357">
              <a:extLst>
                <a:ext uri="{FF2B5EF4-FFF2-40B4-BE49-F238E27FC236}">
                  <a16:creationId xmlns:a16="http://schemas.microsoft.com/office/drawing/2014/main" id="{854A60CD-81C3-DA56-1D8D-5282BD70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58">
              <a:extLst>
                <a:ext uri="{FF2B5EF4-FFF2-40B4-BE49-F238E27FC236}">
                  <a16:creationId xmlns:a16="http://schemas.microsoft.com/office/drawing/2014/main" id="{DD72D7BA-EE33-AC52-6450-011659F6D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59">
              <a:extLst>
                <a:ext uri="{FF2B5EF4-FFF2-40B4-BE49-F238E27FC236}">
                  <a16:creationId xmlns:a16="http://schemas.microsoft.com/office/drawing/2014/main" id="{FD99C857-90CA-EBCF-D0D1-7F12A8C77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0">
              <a:extLst>
                <a:ext uri="{FF2B5EF4-FFF2-40B4-BE49-F238E27FC236}">
                  <a16:creationId xmlns:a16="http://schemas.microsoft.com/office/drawing/2014/main" id="{1DF382DC-D007-0393-56E5-C1BDF938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1">
              <a:extLst>
                <a:ext uri="{FF2B5EF4-FFF2-40B4-BE49-F238E27FC236}">
                  <a16:creationId xmlns:a16="http://schemas.microsoft.com/office/drawing/2014/main" id="{0332A23B-5E77-28BA-8888-77BBA275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62">
              <a:extLst>
                <a:ext uri="{FF2B5EF4-FFF2-40B4-BE49-F238E27FC236}">
                  <a16:creationId xmlns:a16="http://schemas.microsoft.com/office/drawing/2014/main" id="{D2318061-2883-186F-A07A-A6C69F715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63">
              <a:extLst>
                <a:ext uri="{FF2B5EF4-FFF2-40B4-BE49-F238E27FC236}">
                  <a16:creationId xmlns:a16="http://schemas.microsoft.com/office/drawing/2014/main" id="{3B321C53-AD8B-1E32-565F-F0820587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64">
              <a:extLst>
                <a:ext uri="{FF2B5EF4-FFF2-40B4-BE49-F238E27FC236}">
                  <a16:creationId xmlns:a16="http://schemas.microsoft.com/office/drawing/2014/main" id="{D7AAE601-6230-F6DB-D958-688619CB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65">
              <a:extLst>
                <a:ext uri="{FF2B5EF4-FFF2-40B4-BE49-F238E27FC236}">
                  <a16:creationId xmlns:a16="http://schemas.microsoft.com/office/drawing/2014/main" id="{6FA439C8-C3BD-1CD9-68A7-47D0D241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77">
              <a:extLst>
                <a:ext uri="{FF2B5EF4-FFF2-40B4-BE49-F238E27FC236}">
                  <a16:creationId xmlns:a16="http://schemas.microsoft.com/office/drawing/2014/main" id="{DF1E9D25-0C3F-0B8E-91D1-0970D15F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78">
              <a:extLst>
                <a:ext uri="{FF2B5EF4-FFF2-40B4-BE49-F238E27FC236}">
                  <a16:creationId xmlns:a16="http://schemas.microsoft.com/office/drawing/2014/main" id="{27CB2677-3C87-5A48-0FF6-AFFF92D1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Oval 379">
              <a:extLst>
                <a:ext uri="{FF2B5EF4-FFF2-40B4-BE49-F238E27FC236}">
                  <a16:creationId xmlns:a16="http://schemas.microsoft.com/office/drawing/2014/main" id="{94D30B59-4D5A-4141-3F50-7CE228B0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Oval 380">
              <a:extLst>
                <a:ext uri="{FF2B5EF4-FFF2-40B4-BE49-F238E27FC236}">
                  <a16:creationId xmlns:a16="http://schemas.microsoft.com/office/drawing/2014/main" id="{27DFE1F6-8A00-5390-1187-577A9DCA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1">
              <a:extLst>
                <a:ext uri="{FF2B5EF4-FFF2-40B4-BE49-F238E27FC236}">
                  <a16:creationId xmlns:a16="http://schemas.microsoft.com/office/drawing/2014/main" id="{2A028B3D-CA26-FDE8-B970-81247C69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82">
              <a:extLst>
                <a:ext uri="{FF2B5EF4-FFF2-40B4-BE49-F238E27FC236}">
                  <a16:creationId xmlns:a16="http://schemas.microsoft.com/office/drawing/2014/main" id="{EDE0FB8E-C217-AFD8-58E3-8C5B2A796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83">
              <a:extLst>
                <a:ext uri="{FF2B5EF4-FFF2-40B4-BE49-F238E27FC236}">
                  <a16:creationId xmlns:a16="http://schemas.microsoft.com/office/drawing/2014/main" id="{D2845F67-400D-27C6-352D-01035DC1D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84">
              <a:extLst>
                <a:ext uri="{FF2B5EF4-FFF2-40B4-BE49-F238E27FC236}">
                  <a16:creationId xmlns:a16="http://schemas.microsoft.com/office/drawing/2014/main" id="{5F2DE5D9-D023-D4B5-50DC-9EF640D1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85">
              <a:extLst>
                <a:ext uri="{FF2B5EF4-FFF2-40B4-BE49-F238E27FC236}">
                  <a16:creationId xmlns:a16="http://schemas.microsoft.com/office/drawing/2014/main" id="{3034083D-1A5E-C804-4DAC-C2EF75EE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397">
              <a:extLst>
                <a:ext uri="{FF2B5EF4-FFF2-40B4-BE49-F238E27FC236}">
                  <a16:creationId xmlns:a16="http://schemas.microsoft.com/office/drawing/2014/main" id="{C11CD43E-5764-B297-80D9-C1F2E2C0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8">
              <a:extLst>
                <a:ext uri="{FF2B5EF4-FFF2-40B4-BE49-F238E27FC236}">
                  <a16:creationId xmlns:a16="http://schemas.microsoft.com/office/drawing/2014/main" id="{CA11FC51-FFEE-510B-433B-D63060E9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Oval 399">
              <a:extLst>
                <a:ext uri="{FF2B5EF4-FFF2-40B4-BE49-F238E27FC236}">
                  <a16:creationId xmlns:a16="http://schemas.microsoft.com/office/drawing/2014/main" id="{5632CB16-99EF-64C7-30A4-680D29D6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400">
              <a:extLst>
                <a:ext uri="{FF2B5EF4-FFF2-40B4-BE49-F238E27FC236}">
                  <a16:creationId xmlns:a16="http://schemas.microsoft.com/office/drawing/2014/main" id="{3EE265E8-8CB7-27EF-317C-DECFB476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1">
              <a:extLst>
                <a:ext uri="{FF2B5EF4-FFF2-40B4-BE49-F238E27FC236}">
                  <a16:creationId xmlns:a16="http://schemas.microsoft.com/office/drawing/2014/main" id="{89E67B44-DB4A-9865-C6CE-7C935F84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2">
              <a:extLst>
                <a:ext uri="{FF2B5EF4-FFF2-40B4-BE49-F238E27FC236}">
                  <a16:creationId xmlns:a16="http://schemas.microsoft.com/office/drawing/2014/main" id="{8663AE0E-61B5-3FFB-C47B-3D10E7C2D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3">
              <a:extLst>
                <a:ext uri="{FF2B5EF4-FFF2-40B4-BE49-F238E27FC236}">
                  <a16:creationId xmlns:a16="http://schemas.microsoft.com/office/drawing/2014/main" id="{4972585C-1D08-D2DB-5425-012036AB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4">
              <a:extLst>
                <a:ext uri="{FF2B5EF4-FFF2-40B4-BE49-F238E27FC236}">
                  <a16:creationId xmlns:a16="http://schemas.microsoft.com/office/drawing/2014/main" id="{C37782ED-CE95-95B5-3B07-02DC6709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5">
              <a:extLst>
                <a:ext uri="{FF2B5EF4-FFF2-40B4-BE49-F238E27FC236}">
                  <a16:creationId xmlns:a16="http://schemas.microsoft.com/office/drawing/2014/main" id="{5DC7D07F-275C-3AC0-DBF1-EE6852C2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18">
              <a:extLst>
                <a:ext uri="{FF2B5EF4-FFF2-40B4-BE49-F238E27FC236}">
                  <a16:creationId xmlns:a16="http://schemas.microsoft.com/office/drawing/2014/main" id="{0B13BCAC-1CFF-A570-634D-A25EC477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19">
              <a:extLst>
                <a:ext uri="{FF2B5EF4-FFF2-40B4-BE49-F238E27FC236}">
                  <a16:creationId xmlns:a16="http://schemas.microsoft.com/office/drawing/2014/main" id="{B021C2AD-FD94-B619-7C8D-1FE04FBA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0">
              <a:extLst>
                <a:ext uri="{FF2B5EF4-FFF2-40B4-BE49-F238E27FC236}">
                  <a16:creationId xmlns:a16="http://schemas.microsoft.com/office/drawing/2014/main" id="{7A46687E-E7BD-4FBF-5A60-B9924175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1">
              <a:extLst>
                <a:ext uri="{FF2B5EF4-FFF2-40B4-BE49-F238E27FC236}">
                  <a16:creationId xmlns:a16="http://schemas.microsoft.com/office/drawing/2014/main" id="{26B5959E-07CC-CCE6-8A27-D426D044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2">
              <a:extLst>
                <a:ext uri="{FF2B5EF4-FFF2-40B4-BE49-F238E27FC236}">
                  <a16:creationId xmlns:a16="http://schemas.microsoft.com/office/drawing/2014/main" id="{764AD0B1-E478-F777-DA01-1B79A9D84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Oval 423">
              <a:extLst>
                <a:ext uri="{FF2B5EF4-FFF2-40B4-BE49-F238E27FC236}">
                  <a16:creationId xmlns:a16="http://schemas.microsoft.com/office/drawing/2014/main" id="{A9316B60-F54B-E757-BA72-09B41050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24">
              <a:extLst>
                <a:ext uri="{FF2B5EF4-FFF2-40B4-BE49-F238E27FC236}">
                  <a16:creationId xmlns:a16="http://schemas.microsoft.com/office/drawing/2014/main" id="{C838BD51-D045-5926-5A6C-0A1D8820C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25">
              <a:extLst>
                <a:ext uri="{FF2B5EF4-FFF2-40B4-BE49-F238E27FC236}">
                  <a16:creationId xmlns:a16="http://schemas.microsoft.com/office/drawing/2014/main" id="{3BECAFB3-B640-B7A7-5652-0D49E3AC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26">
              <a:extLst>
                <a:ext uri="{FF2B5EF4-FFF2-40B4-BE49-F238E27FC236}">
                  <a16:creationId xmlns:a16="http://schemas.microsoft.com/office/drawing/2014/main" id="{6D9AF534-D791-7CC6-5A63-93127095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38">
              <a:extLst>
                <a:ext uri="{FF2B5EF4-FFF2-40B4-BE49-F238E27FC236}">
                  <a16:creationId xmlns:a16="http://schemas.microsoft.com/office/drawing/2014/main" id="{3CE7963F-2093-A83D-F84D-35D5C9811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39">
              <a:extLst>
                <a:ext uri="{FF2B5EF4-FFF2-40B4-BE49-F238E27FC236}">
                  <a16:creationId xmlns:a16="http://schemas.microsoft.com/office/drawing/2014/main" id="{AC898CFF-0C05-6026-ACB4-A825CE938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40">
              <a:extLst>
                <a:ext uri="{FF2B5EF4-FFF2-40B4-BE49-F238E27FC236}">
                  <a16:creationId xmlns:a16="http://schemas.microsoft.com/office/drawing/2014/main" id="{30D2BFBC-DFCE-2A5F-C40E-D4FDBB11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1">
              <a:extLst>
                <a:ext uri="{FF2B5EF4-FFF2-40B4-BE49-F238E27FC236}">
                  <a16:creationId xmlns:a16="http://schemas.microsoft.com/office/drawing/2014/main" id="{CD36F45B-D90C-E763-4723-3C10B10B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2">
              <a:extLst>
                <a:ext uri="{FF2B5EF4-FFF2-40B4-BE49-F238E27FC236}">
                  <a16:creationId xmlns:a16="http://schemas.microsoft.com/office/drawing/2014/main" id="{EFBD7F8A-7356-CEF5-837F-50B41B43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Oval 443">
              <a:extLst>
                <a:ext uri="{FF2B5EF4-FFF2-40B4-BE49-F238E27FC236}">
                  <a16:creationId xmlns:a16="http://schemas.microsoft.com/office/drawing/2014/main" id="{19814A7C-0B1E-F263-DBDC-405A0A540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Oval 444">
              <a:extLst>
                <a:ext uri="{FF2B5EF4-FFF2-40B4-BE49-F238E27FC236}">
                  <a16:creationId xmlns:a16="http://schemas.microsoft.com/office/drawing/2014/main" id="{5808FEC4-47F0-E30B-476A-14FE39EF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45">
              <a:extLst>
                <a:ext uri="{FF2B5EF4-FFF2-40B4-BE49-F238E27FC236}">
                  <a16:creationId xmlns:a16="http://schemas.microsoft.com/office/drawing/2014/main" id="{00868AA2-D972-0810-5022-C9AA32591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46">
              <a:extLst>
                <a:ext uri="{FF2B5EF4-FFF2-40B4-BE49-F238E27FC236}">
                  <a16:creationId xmlns:a16="http://schemas.microsoft.com/office/drawing/2014/main" id="{3731C75D-4500-7DE3-B4D2-F35A671E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58">
              <a:extLst>
                <a:ext uri="{FF2B5EF4-FFF2-40B4-BE49-F238E27FC236}">
                  <a16:creationId xmlns:a16="http://schemas.microsoft.com/office/drawing/2014/main" id="{7D75C381-EC72-3D7E-2166-58934675C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59">
              <a:extLst>
                <a:ext uri="{FF2B5EF4-FFF2-40B4-BE49-F238E27FC236}">
                  <a16:creationId xmlns:a16="http://schemas.microsoft.com/office/drawing/2014/main" id="{F8A838B7-A95C-C085-5C88-C6499FD4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0">
              <a:extLst>
                <a:ext uri="{FF2B5EF4-FFF2-40B4-BE49-F238E27FC236}">
                  <a16:creationId xmlns:a16="http://schemas.microsoft.com/office/drawing/2014/main" id="{C7AF0470-3DAA-8BD7-B836-69622D25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1">
              <a:extLst>
                <a:ext uri="{FF2B5EF4-FFF2-40B4-BE49-F238E27FC236}">
                  <a16:creationId xmlns:a16="http://schemas.microsoft.com/office/drawing/2014/main" id="{41AADC33-5272-6440-6CEA-3BEA2D844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2">
              <a:extLst>
                <a:ext uri="{FF2B5EF4-FFF2-40B4-BE49-F238E27FC236}">
                  <a16:creationId xmlns:a16="http://schemas.microsoft.com/office/drawing/2014/main" id="{346CC0A1-324C-2DF1-610D-BFC9EC1E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63">
              <a:extLst>
                <a:ext uri="{FF2B5EF4-FFF2-40B4-BE49-F238E27FC236}">
                  <a16:creationId xmlns:a16="http://schemas.microsoft.com/office/drawing/2014/main" id="{E342B639-BC9D-3056-B021-5DDF2A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64">
              <a:extLst>
                <a:ext uri="{FF2B5EF4-FFF2-40B4-BE49-F238E27FC236}">
                  <a16:creationId xmlns:a16="http://schemas.microsoft.com/office/drawing/2014/main" id="{E96D5D0E-A8F2-0835-73B7-B8BA1206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65">
              <a:extLst>
                <a:ext uri="{FF2B5EF4-FFF2-40B4-BE49-F238E27FC236}">
                  <a16:creationId xmlns:a16="http://schemas.microsoft.com/office/drawing/2014/main" id="{99E2F8F4-47E9-D15A-59ED-513D3AA8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66">
              <a:extLst>
                <a:ext uri="{FF2B5EF4-FFF2-40B4-BE49-F238E27FC236}">
                  <a16:creationId xmlns:a16="http://schemas.microsoft.com/office/drawing/2014/main" id="{A9B2779B-5355-C591-94E0-AE25CBCF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78">
              <a:extLst>
                <a:ext uri="{FF2B5EF4-FFF2-40B4-BE49-F238E27FC236}">
                  <a16:creationId xmlns:a16="http://schemas.microsoft.com/office/drawing/2014/main" id="{C28C3F78-CDB7-C4D3-DAF2-C1581085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79">
              <a:extLst>
                <a:ext uri="{FF2B5EF4-FFF2-40B4-BE49-F238E27FC236}">
                  <a16:creationId xmlns:a16="http://schemas.microsoft.com/office/drawing/2014/main" id="{86C455A4-39A1-77A8-85A2-C8109AEB2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0">
              <a:extLst>
                <a:ext uri="{FF2B5EF4-FFF2-40B4-BE49-F238E27FC236}">
                  <a16:creationId xmlns:a16="http://schemas.microsoft.com/office/drawing/2014/main" id="{48D5FEDB-36CC-F02B-B576-9820587D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1">
              <a:extLst>
                <a:ext uri="{FF2B5EF4-FFF2-40B4-BE49-F238E27FC236}">
                  <a16:creationId xmlns:a16="http://schemas.microsoft.com/office/drawing/2014/main" id="{C4F76CC8-D0C1-B624-9AE6-B10491140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82">
              <a:extLst>
                <a:ext uri="{FF2B5EF4-FFF2-40B4-BE49-F238E27FC236}">
                  <a16:creationId xmlns:a16="http://schemas.microsoft.com/office/drawing/2014/main" id="{A6A62C6A-DB9D-B774-1AFB-8FC99590F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83">
              <a:extLst>
                <a:ext uri="{FF2B5EF4-FFF2-40B4-BE49-F238E27FC236}">
                  <a16:creationId xmlns:a16="http://schemas.microsoft.com/office/drawing/2014/main" id="{BA103E8C-BAC4-F33B-7812-E3088D17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84">
              <a:extLst>
                <a:ext uri="{FF2B5EF4-FFF2-40B4-BE49-F238E27FC236}">
                  <a16:creationId xmlns:a16="http://schemas.microsoft.com/office/drawing/2014/main" id="{639CB2A7-F69E-6FD7-96BF-F3DA336E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485">
              <a:extLst>
                <a:ext uri="{FF2B5EF4-FFF2-40B4-BE49-F238E27FC236}">
                  <a16:creationId xmlns:a16="http://schemas.microsoft.com/office/drawing/2014/main" id="{1D440ADA-8C1E-1619-11E9-50246DD0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Oval 486">
              <a:extLst>
                <a:ext uri="{FF2B5EF4-FFF2-40B4-BE49-F238E27FC236}">
                  <a16:creationId xmlns:a16="http://schemas.microsoft.com/office/drawing/2014/main" id="{1FF11037-3C80-47B9-DF7E-FA601D83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Oval 498">
              <a:extLst>
                <a:ext uri="{FF2B5EF4-FFF2-40B4-BE49-F238E27FC236}">
                  <a16:creationId xmlns:a16="http://schemas.microsoft.com/office/drawing/2014/main" id="{B0DD1C67-F2A0-52A2-B84C-C92A78D1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Oval 499">
              <a:extLst>
                <a:ext uri="{FF2B5EF4-FFF2-40B4-BE49-F238E27FC236}">
                  <a16:creationId xmlns:a16="http://schemas.microsoft.com/office/drawing/2014/main" id="{B6486C25-24A6-88DD-95D5-F7C345EE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0">
              <a:extLst>
                <a:ext uri="{FF2B5EF4-FFF2-40B4-BE49-F238E27FC236}">
                  <a16:creationId xmlns:a16="http://schemas.microsoft.com/office/drawing/2014/main" id="{0F2BF4CC-652D-420E-35FA-BB3D6554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1">
              <a:extLst>
                <a:ext uri="{FF2B5EF4-FFF2-40B4-BE49-F238E27FC236}">
                  <a16:creationId xmlns:a16="http://schemas.microsoft.com/office/drawing/2014/main" id="{844C8F2B-0238-C125-7408-1E7F5366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2">
              <a:extLst>
                <a:ext uri="{FF2B5EF4-FFF2-40B4-BE49-F238E27FC236}">
                  <a16:creationId xmlns:a16="http://schemas.microsoft.com/office/drawing/2014/main" id="{533FCA49-5A13-1B4C-89D6-5BE85069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03">
              <a:extLst>
                <a:ext uri="{FF2B5EF4-FFF2-40B4-BE49-F238E27FC236}">
                  <a16:creationId xmlns:a16="http://schemas.microsoft.com/office/drawing/2014/main" id="{C723EFE2-537D-FEEB-3FCF-5A9EF428B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04">
              <a:extLst>
                <a:ext uri="{FF2B5EF4-FFF2-40B4-BE49-F238E27FC236}">
                  <a16:creationId xmlns:a16="http://schemas.microsoft.com/office/drawing/2014/main" id="{82CBACCC-1851-9487-7D34-35858E19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05">
              <a:extLst>
                <a:ext uri="{FF2B5EF4-FFF2-40B4-BE49-F238E27FC236}">
                  <a16:creationId xmlns:a16="http://schemas.microsoft.com/office/drawing/2014/main" id="{35B68258-44A5-DE9C-ABCD-EE1A67A6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06">
              <a:extLst>
                <a:ext uri="{FF2B5EF4-FFF2-40B4-BE49-F238E27FC236}">
                  <a16:creationId xmlns:a16="http://schemas.microsoft.com/office/drawing/2014/main" id="{926E34D2-640E-6EE9-B9CA-62B37250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Oval 518">
              <a:extLst>
                <a:ext uri="{FF2B5EF4-FFF2-40B4-BE49-F238E27FC236}">
                  <a16:creationId xmlns:a16="http://schemas.microsoft.com/office/drawing/2014/main" id="{8CD4C38D-1FBF-3E96-3806-6AFAC178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19">
              <a:extLst>
                <a:ext uri="{FF2B5EF4-FFF2-40B4-BE49-F238E27FC236}">
                  <a16:creationId xmlns:a16="http://schemas.microsoft.com/office/drawing/2014/main" id="{0EE20D84-F12F-9E0F-0B23-826621B0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0">
              <a:extLst>
                <a:ext uri="{FF2B5EF4-FFF2-40B4-BE49-F238E27FC236}">
                  <a16:creationId xmlns:a16="http://schemas.microsoft.com/office/drawing/2014/main" id="{B946905E-0D3F-1AA7-9A44-BBEDF71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1">
              <a:extLst>
                <a:ext uri="{FF2B5EF4-FFF2-40B4-BE49-F238E27FC236}">
                  <a16:creationId xmlns:a16="http://schemas.microsoft.com/office/drawing/2014/main" id="{B93F3207-F823-3168-6824-064BC64E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2">
              <a:extLst>
                <a:ext uri="{FF2B5EF4-FFF2-40B4-BE49-F238E27FC236}">
                  <a16:creationId xmlns:a16="http://schemas.microsoft.com/office/drawing/2014/main" id="{6633FB73-D025-39B2-FDD8-0B7D214F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23">
              <a:extLst>
                <a:ext uri="{FF2B5EF4-FFF2-40B4-BE49-F238E27FC236}">
                  <a16:creationId xmlns:a16="http://schemas.microsoft.com/office/drawing/2014/main" id="{6FB64B2F-CC1F-D90D-653B-9282837FB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24">
              <a:extLst>
                <a:ext uri="{FF2B5EF4-FFF2-40B4-BE49-F238E27FC236}">
                  <a16:creationId xmlns:a16="http://schemas.microsoft.com/office/drawing/2014/main" id="{6491D525-D5C4-8768-44D6-95BFB491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25">
              <a:extLst>
                <a:ext uri="{FF2B5EF4-FFF2-40B4-BE49-F238E27FC236}">
                  <a16:creationId xmlns:a16="http://schemas.microsoft.com/office/drawing/2014/main" id="{D8C3BDA2-0F56-35F9-3F1D-D92D47F2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26">
              <a:extLst>
                <a:ext uri="{FF2B5EF4-FFF2-40B4-BE49-F238E27FC236}">
                  <a16:creationId xmlns:a16="http://schemas.microsoft.com/office/drawing/2014/main" id="{1293162B-13BC-C418-79A6-5C6F82FF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38">
              <a:extLst>
                <a:ext uri="{FF2B5EF4-FFF2-40B4-BE49-F238E27FC236}">
                  <a16:creationId xmlns:a16="http://schemas.microsoft.com/office/drawing/2014/main" id="{3CDFF3D2-5D99-729B-FFEC-FDDFB0C7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39">
              <a:extLst>
                <a:ext uri="{FF2B5EF4-FFF2-40B4-BE49-F238E27FC236}">
                  <a16:creationId xmlns:a16="http://schemas.microsoft.com/office/drawing/2014/main" id="{79C3F17B-2859-4FF6-D077-D88CCD30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Oval 540">
              <a:extLst>
                <a:ext uri="{FF2B5EF4-FFF2-40B4-BE49-F238E27FC236}">
                  <a16:creationId xmlns:a16="http://schemas.microsoft.com/office/drawing/2014/main" id="{AD6E7A58-6663-0FD0-EC2A-F46C7DEB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Oval 541">
              <a:extLst>
                <a:ext uri="{FF2B5EF4-FFF2-40B4-BE49-F238E27FC236}">
                  <a16:creationId xmlns:a16="http://schemas.microsoft.com/office/drawing/2014/main" id="{B4206378-5FF9-0373-4C33-349CECDE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2">
              <a:extLst>
                <a:ext uri="{FF2B5EF4-FFF2-40B4-BE49-F238E27FC236}">
                  <a16:creationId xmlns:a16="http://schemas.microsoft.com/office/drawing/2014/main" id="{3C424545-73F0-5160-CB22-9377F3109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43">
              <a:extLst>
                <a:ext uri="{FF2B5EF4-FFF2-40B4-BE49-F238E27FC236}">
                  <a16:creationId xmlns:a16="http://schemas.microsoft.com/office/drawing/2014/main" id="{67D5A224-B369-A3CC-C073-7B5CE733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44">
              <a:extLst>
                <a:ext uri="{FF2B5EF4-FFF2-40B4-BE49-F238E27FC236}">
                  <a16:creationId xmlns:a16="http://schemas.microsoft.com/office/drawing/2014/main" id="{9A3290F1-7D4E-A0E6-65FE-0340D39F1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45">
              <a:extLst>
                <a:ext uri="{FF2B5EF4-FFF2-40B4-BE49-F238E27FC236}">
                  <a16:creationId xmlns:a16="http://schemas.microsoft.com/office/drawing/2014/main" id="{B56AAEDE-24D7-4386-7458-0998CEA74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46">
              <a:extLst>
                <a:ext uri="{FF2B5EF4-FFF2-40B4-BE49-F238E27FC236}">
                  <a16:creationId xmlns:a16="http://schemas.microsoft.com/office/drawing/2014/main" id="{CD0919A5-7F09-7618-DC57-36A3ACDDF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58">
              <a:extLst>
                <a:ext uri="{FF2B5EF4-FFF2-40B4-BE49-F238E27FC236}">
                  <a16:creationId xmlns:a16="http://schemas.microsoft.com/office/drawing/2014/main" id="{BE8D593F-787D-83B8-B565-D4E4E60BC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59">
              <a:extLst>
                <a:ext uri="{FF2B5EF4-FFF2-40B4-BE49-F238E27FC236}">
                  <a16:creationId xmlns:a16="http://schemas.microsoft.com/office/drawing/2014/main" id="{F75865B6-2CA2-109D-3D2A-C6083983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Oval 560">
              <a:extLst>
                <a:ext uri="{FF2B5EF4-FFF2-40B4-BE49-F238E27FC236}">
                  <a16:creationId xmlns:a16="http://schemas.microsoft.com/office/drawing/2014/main" id="{CB9916F1-AB4A-583A-4B01-08A14469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Oval 561">
              <a:extLst>
                <a:ext uri="{FF2B5EF4-FFF2-40B4-BE49-F238E27FC236}">
                  <a16:creationId xmlns:a16="http://schemas.microsoft.com/office/drawing/2014/main" id="{B5376169-C494-4BD6-66D9-A5ACDEA7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2">
              <a:extLst>
                <a:ext uri="{FF2B5EF4-FFF2-40B4-BE49-F238E27FC236}">
                  <a16:creationId xmlns:a16="http://schemas.microsoft.com/office/drawing/2014/main" id="{8102451F-96B3-BAF8-3166-8B2E81F10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63">
              <a:extLst>
                <a:ext uri="{FF2B5EF4-FFF2-40B4-BE49-F238E27FC236}">
                  <a16:creationId xmlns:a16="http://schemas.microsoft.com/office/drawing/2014/main" id="{B41D3A78-0368-BA96-E0F2-A32916FE9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64">
              <a:extLst>
                <a:ext uri="{FF2B5EF4-FFF2-40B4-BE49-F238E27FC236}">
                  <a16:creationId xmlns:a16="http://schemas.microsoft.com/office/drawing/2014/main" id="{C4766303-AE74-9407-46BF-85AA8590A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65">
              <a:extLst>
                <a:ext uri="{FF2B5EF4-FFF2-40B4-BE49-F238E27FC236}">
                  <a16:creationId xmlns:a16="http://schemas.microsoft.com/office/drawing/2014/main" id="{CE1E6F12-DBD1-0023-B4E7-9BFA6BAB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66">
              <a:extLst>
                <a:ext uri="{FF2B5EF4-FFF2-40B4-BE49-F238E27FC236}">
                  <a16:creationId xmlns:a16="http://schemas.microsoft.com/office/drawing/2014/main" id="{575D266F-DDA8-FD70-4B8A-9ACE923E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78">
              <a:extLst>
                <a:ext uri="{FF2B5EF4-FFF2-40B4-BE49-F238E27FC236}">
                  <a16:creationId xmlns:a16="http://schemas.microsoft.com/office/drawing/2014/main" id="{125CE159-6DCA-CA27-7DDA-981ACC9A4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579">
              <a:extLst>
                <a:ext uri="{FF2B5EF4-FFF2-40B4-BE49-F238E27FC236}">
                  <a16:creationId xmlns:a16="http://schemas.microsoft.com/office/drawing/2014/main" id="{A8FFCA21-C4C9-F7F3-2970-D912D8F6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0">
              <a:extLst>
                <a:ext uri="{FF2B5EF4-FFF2-40B4-BE49-F238E27FC236}">
                  <a16:creationId xmlns:a16="http://schemas.microsoft.com/office/drawing/2014/main" id="{B22A6798-D125-9871-8124-35886208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1">
              <a:extLst>
                <a:ext uri="{FF2B5EF4-FFF2-40B4-BE49-F238E27FC236}">
                  <a16:creationId xmlns:a16="http://schemas.microsoft.com/office/drawing/2014/main" id="{03CC8649-501B-C9C6-2B3F-144EECA96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2">
              <a:extLst>
                <a:ext uri="{FF2B5EF4-FFF2-40B4-BE49-F238E27FC236}">
                  <a16:creationId xmlns:a16="http://schemas.microsoft.com/office/drawing/2014/main" id="{5FE625A6-520C-4793-2C4D-1C94C7B9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Oval 583">
              <a:extLst>
                <a:ext uri="{FF2B5EF4-FFF2-40B4-BE49-F238E27FC236}">
                  <a16:creationId xmlns:a16="http://schemas.microsoft.com/office/drawing/2014/main" id="{33F1ED4C-6BF8-761D-917E-5BF8657A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84">
              <a:extLst>
                <a:ext uri="{FF2B5EF4-FFF2-40B4-BE49-F238E27FC236}">
                  <a16:creationId xmlns:a16="http://schemas.microsoft.com/office/drawing/2014/main" id="{DEDAB198-A4B4-DDF8-21F2-25C33ABF5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585">
              <a:extLst>
                <a:ext uri="{FF2B5EF4-FFF2-40B4-BE49-F238E27FC236}">
                  <a16:creationId xmlns:a16="http://schemas.microsoft.com/office/drawing/2014/main" id="{EC188A2F-2D80-73F2-BF06-79699985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586">
              <a:extLst>
                <a:ext uri="{FF2B5EF4-FFF2-40B4-BE49-F238E27FC236}">
                  <a16:creationId xmlns:a16="http://schemas.microsoft.com/office/drawing/2014/main" id="{699E8E68-988C-32D1-3AB3-F8A2D7E05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598">
              <a:extLst>
                <a:ext uri="{FF2B5EF4-FFF2-40B4-BE49-F238E27FC236}">
                  <a16:creationId xmlns:a16="http://schemas.microsoft.com/office/drawing/2014/main" id="{565C55CF-C135-9AA4-C48D-96951544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Freeform 599">
              <a:extLst>
                <a:ext uri="{FF2B5EF4-FFF2-40B4-BE49-F238E27FC236}">
                  <a16:creationId xmlns:a16="http://schemas.microsoft.com/office/drawing/2014/main" id="{8BD9DDCD-CC2B-A1D9-9031-DB3F60B23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Freeform 600">
              <a:extLst>
                <a:ext uri="{FF2B5EF4-FFF2-40B4-BE49-F238E27FC236}">
                  <a16:creationId xmlns:a16="http://schemas.microsoft.com/office/drawing/2014/main" id="{A3F4C5A3-2CE4-053E-B4ED-058ACE8E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1">
              <a:extLst>
                <a:ext uri="{FF2B5EF4-FFF2-40B4-BE49-F238E27FC236}">
                  <a16:creationId xmlns:a16="http://schemas.microsoft.com/office/drawing/2014/main" id="{D412C261-1395-FC70-660F-13BF4607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2">
              <a:extLst>
                <a:ext uri="{FF2B5EF4-FFF2-40B4-BE49-F238E27FC236}">
                  <a16:creationId xmlns:a16="http://schemas.microsoft.com/office/drawing/2014/main" id="{654C88B9-7E58-3016-96A2-F5915B14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Oval 603">
              <a:extLst>
                <a:ext uri="{FF2B5EF4-FFF2-40B4-BE49-F238E27FC236}">
                  <a16:creationId xmlns:a16="http://schemas.microsoft.com/office/drawing/2014/main" id="{ADFA4A2D-5B47-3641-89A9-1E453BAE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Oval 604">
              <a:extLst>
                <a:ext uri="{FF2B5EF4-FFF2-40B4-BE49-F238E27FC236}">
                  <a16:creationId xmlns:a16="http://schemas.microsoft.com/office/drawing/2014/main" id="{BB02B951-C161-1320-4C0E-784482FD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605">
              <a:extLst>
                <a:ext uri="{FF2B5EF4-FFF2-40B4-BE49-F238E27FC236}">
                  <a16:creationId xmlns:a16="http://schemas.microsoft.com/office/drawing/2014/main" id="{DE69210E-1BCC-1FC8-C95F-4A916BE2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606">
              <a:extLst>
                <a:ext uri="{FF2B5EF4-FFF2-40B4-BE49-F238E27FC236}">
                  <a16:creationId xmlns:a16="http://schemas.microsoft.com/office/drawing/2014/main" id="{9CD88471-9D47-FE97-9E85-3FF0F53F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grpSp>
        <p:nvGrpSpPr>
          <p:cNvPr id="267" name="Group 888">
            <a:extLst>
              <a:ext uri="{FF2B5EF4-FFF2-40B4-BE49-F238E27FC236}">
                <a16:creationId xmlns:a16="http://schemas.microsoft.com/office/drawing/2014/main" id="{124B21BF-B8A0-FB80-C279-B215D92FD9CC}"/>
              </a:ext>
            </a:extLst>
          </p:cNvPr>
          <p:cNvGrpSpPr/>
          <p:nvPr userDrawn="1"/>
        </p:nvGrpSpPr>
        <p:grpSpPr>
          <a:xfrm flipH="1" flipV="1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268" name="Freeform 880">
              <a:extLst>
                <a:ext uri="{FF2B5EF4-FFF2-40B4-BE49-F238E27FC236}">
                  <a16:creationId xmlns:a16="http://schemas.microsoft.com/office/drawing/2014/main" id="{F5793FBE-42E5-3D77-A19B-25186F2CB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882">
              <a:extLst>
                <a:ext uri="{FF2B5EF4-FFF2-40B4-BE49-F238E27FC236}">
                  <a16:creationId xmlns:a16="http://schemas.microsoft.com/office/drawing/2014/main" id="{68537F61-9193-3F88-5AC6-61DD0C0D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883">
              <a:extLst>
                <a:ext uri="{FF2B5EF4-FFF2-40B4-BE49-F238E27FC236}">
                  <a16:creationId xmlns:a16="http://schemas.microsoft.com/office/drawing/2014/main" id="{F08FB566-D591-44F7-228F-29F45FFE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884">
              <a:extLst>
                <a:ext uri="{FF2B5EF4-FFF2-40B4-BE49-F238E27FC236}">
                  <a16:creationId xmlns:a16="http://schemas.microsoft.com/office/drawing/2014/main" id="{518A5A0A-645E-61BA-39D0-E6D290D5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885">
              <a:extLst>
                <a:ext uri="{FF2B5EF4-FFF2-40B4-BE49-F238E27FC236}">
                  <a16:creationId xmlns:a16="http://schemas.microsoft.com/office/drawing/2014/main" id="{1EDC180E-67D3-EC7F-35F3-02908C8C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886">
              <a:extLst>
                <a:ext uri="{FF2B5EF4-FFF2-40B4-BE49-F238E27FC236}">
                  <a16:creationId xmlns:a16="http://schemas.microsoft.com/office/drawing/2014/main" id="{4FFC3B9B-85C9-76C7-6105-21869224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4" name="Freeform 881">
            <a:extLst>
              <a:ext uri="{FF2B5EF4-FFF2-40B4-BE49-F238E27FC236}">
                <a16:creationId xmlns:a16="http://schemas.microsoft.com/office/drawing/2014/main" id="{D4AA97A7-5429-CEA0-F8B7-7BC598B434F9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id="{6CBFE7F8-CFAD-25A1-ACC7-9D58EF91534C}"/>
              </a:ext>
            </a:extLst>
          </p:cNvPr>
          <p:cNvGrpSpPr/>
          <p:nvPr userDrawn="1"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D1C73558-C7B5-35FE-0908-C81B3B56404F}"/>
              </a:ext>
            </a:extLst>
          </p:cNvPr>
          <p:cNvGrpSpPr/>
          <p:nvPr userDrawn="1"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D6B7CA12-FE1F-2746-7F5B-05BDFED03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9" name="Freeform 881">
            <a:extLst>
              <a:ext uri="{FF2B5EF4-FFF2-40B4-BE49-F238E27FC236}">
                <a16:creationId xmlns:a16="http://schemas.microsoft.com/office/drawing/2014/main" id="{33D62BF4-CE4A-CC32-6749-C82822B15E27}"/>
              </a:ext>
            </a:extLst>
          </p:cNvPr>
          <p:cNvSpPr>
            <a:spLocks/>
          </p:cNvSpPr>
          <p:nvPr userDrawn="1"/>
        </p:nvSpPr>
        <p:spPr bwMode="auto">
          <a:xfrm>
            <a:off x="8421714" y="440228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78163A04-F440-4CB0-883C-6D1759740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grpSp>
        <p:nvGrpSpPr>
          <p:cNvPr id="578" name="Grupo 577">
            <a:extLst>
              <a:ext uri="{FF2B5EF4-FFF2-40B4-BE49-F238E27FC236}">
                <a16:creationId xmlns:a16="http://schemas.microsoft.com/office/drawing/2014/main" id="{00D8ADC7-E891-4522-BF50-4F26751CD6C8}"/>
              </a:ext>
            </a:extLst>
          </p:cNvPr>
          <p:cNvGrpSpPr/>
          <p:nvPr userDrawn="1"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79" name="Oval 357">
              <a:extLst>
                <a:ext uri="{FF2B5EF4-FFF2-40B4-BE49-F238E27FC236}">
                  <a16:creationId xmlns:a16="http://schemas.microsoft.com/office/drawing/2014/main" id="{79653F58-25F7-7579-CCB7-93F99343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358">
              <a:extLst>
                <a:ext uri="{FF2B5EF4-FFF2-40B4-BE49-F238E27FC236}">
                  <a16:creationId xmlns:a16="http://schemas.microsoft.com/office/drawing/2014/main" id="{F925F502-36A2-7DF8-047B-C36B6CAE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359">
              <a:extLst>
                <a:ext uri="{FF2B5EF4-FFF2-40B4-BE49-F238E27FC236}">
                  <a16:creationId xmlns:a16="http://schemas.microsoft.com/office/drawing/2014/main" id="{A3D07A5F-7B8C-1E31-01E7-321357EDF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360">
              <a:extLst>
                <a:ext uri="{FF2B5EF4-FFF2-40B4-BE49-F238E27FC236}">
                  <a16:creationId xmlns:a16="http://schemas.microsoft.com/office/drawing/2014/main" id="{BB2BD9EF-F417-CE5D-5F70-BD79146DF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361">
              <a:extLst>
                <a:ext uri="{FF2B5EF4-FFF2-40B4-BE49-F238E27FC236}">
                  <a16:creationId xmlns:a16="http://schemas.microsoft.com/office/drawing/2014/main" id="{439D1C34-888D-556F-AE64-F188A9DFB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362">
              <a:extLst>
                <a:ext uri="{FF2B5EF4-FFF2-40B4-BE49-F238E27FC236}">
                  <a16:creationId xmlns:a16="http://schemas.microsoft.com/office/drawing/2014/main" id="{0FB9D91C-A73A-B292-5291-2525575E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363">
              <a:extLst>
                <a:ext uri="{FF2B5EF4-FFF2-40B4-BE49-F238E27FC236}">
                  <a16:creationId xmlns:a16="http://schemas.microsoft.com/office/drawing/2014/main" id="{8C2D492C-8FCF-61F3-BFB2-D95BF330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64">
              <a:extLst>
                <a:ext uri="{FF2B5EF4-FFF2-40B4-BE49-F238E27FC236}">
                  <a16:creationId xmlns:a16="http://schemas.microsoft.com/office/drawing/2014/main" id="{2804C858-571F-7066-80C5-36312EF1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65">
              <a:extLst>
                <a:ext uri="{FF2B5EF4-FFF2-40B4-BE49-F238E27FC236}">
                  <a16:creationId xmlns:a16="http://schemas.microsoft.com/office/drawing/2014/main" id="{C5A88FA7-5AE9-C482-BAA0-BBA2D2D48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77">
              <a:extLst>
                <a:ext uri="{FF2B5EF4-FFF2-40B4-BE49-F238E27FC236}">
                  <a16:creationId xmlns:a16="http://schemas.microsoft.com/office/drawing/2014/main" id="{BF746621-3FC2-1AA3-4477-46F5C849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78">
              <a:extLst>
                <a:ext uri="{FF2B5EF4-FFF2-40B4-BE49-F238E27FC236}">
                  <a16:creationId xmlns:a16="http://schemas.microsoft.com/office/drawing/2014/main" id="{77B0826C-0D13-65F7-2576-47F2F0A1E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Oval 379">
              <a:extLst>
                <a:ext uri="{FF2B5EF4-FFF2-40B4-BE49-F238E27FC236}">
                  <a16:creationId xmlns:a16="http://schemas.microsoft.com/office/drawing/2014/main" id="{76F2B53E-AA98-A5A3-FC31-9F201E24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380">
              <a:extLst>
                <a:ext uri="{FF2B5EF4-FFF2-40B4-BE49-F238E27FC236}">
                  <a16:creationId xmlns:a16="http://schemas.microsoft.com/office/drawing/2014/main" id="{9D7CD264-F0B7-101E-C9BB-7CE280CC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81">
              <a:extLst>
                <a:ext uri="{FF2B5EF4-FFF2-40B4-BE49-F238E27FC236}">
                  <a16:creationId xmlns:a16="http://schemas.microsoft.com/office/drawing/2014/main" id="{2E7B0038-45C4-315E-3CA3-1ABB8642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82">
              <a:extLst>
                <a:ext uri="{FF2B5EF4-FFF2-40B4-BE49-F238E27FC236}">
                  <a16:creationId xmlns:a16="http://schemas.microsoft.com/office/drawing/2014/main" id="{FB88DAAC-328B-E5E6-36AD-C4F88286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83">
              <a:extLst>
                <a:ext uri="{FF2B5EF4-FFF2-40B4-BE49-F238E27FC236}">
                  <a16:creationId xmlns:a16="http://schemas.microsoft.com/office/drawing/2014/main" id="{B6FF4721-F5DD-D643-D5EA-B7A2444A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84">
              <a:extLst>
                <a:ext uri="{FF2B5EF4-FFF2-40B4-BE49-F238E27FC236}">
                  <a16:creationId xmlns:a16="http://schemas.microsoft.com/office/drawing/2014/main" id="{FB6552C2-E8AF-A7F9-BF28-5A831735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385">
              <a:extLst>
                <a:ext uri="{FF2B5EF4-FFF2-40B4-BE49-F238E27FC236}">
                  <a16:creationId xmlns:a16="http://schemas.microsoft.com/office/drawing/2014/main" id="{26D4220F-586D-96C2-7013-0162E8BA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397">
              <a:extLst>
                <a:ext uri="{FF2B5EF4-FFF2-40B4-BE49-F238E27FC236}">
                  <a16:creationId xmlns:a16="http://schemas.microsoft.com/office/drawing/2014/main" id="{2AB60C06-B3BD-3336-B2B5-181C6A13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98">
              <a:extLst>
                <a:ext uri="{FF2B5EF4-FFF2-40B4-BE49-F238E27FC236}">
                  <a16:creationId xmlns:a16="http://schemas.microsoft.com/office/drawing/2014/main" id="{023AE478-FDFF-A76D-8F8D-D6511CDE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399">
              <a:extLst>
                <a:ext uri="{FF2B5EF4-FFF2-40B4-BE49-F238E27FC236}">
                  <a16:creationId xmlns:a16="http://schemas.microsoft.com/office/drawing/2014/main" id="{436CCADC-EE90-3883-C143-291045E64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Oval 400">
              <a:extLst>
                <a:ext uri="{FF2B5EF4-FFF2-40B4-BE49-F238E27FC236}">
                  <a16:creationId xmlns:a16="http://schemas.microsoft.com/office/drawing/2014/main" id="{24CCB7D4-70BC-C439-2D14-08782698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401">
              <a:extLst>
                <a:ext uri="{FF2B5EF4-FFF2-40B4-BE49-F238E27FC236}">
                  <a16:creationId xmlns:a16="http://schemas.microsoft.com/office/drawing/2014/main" id="{4B7B3F07-AB41-3C8F-F88B-81FD17BC6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402">
              <a:extLst>
                <a:ext uri="{FF2B5EF4-FFF2-40B4-BE49-F238E27FC236}">
                  <a16:creationId xmlns:a16="http://schemas.microsoft.com/office/drawing/2014/main" id="{75290AFC-814D-4866-5434-BD365BF5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403">
              <a:extLst>
                <a:ext uri="{FF2B5EF4-FFF2-40B4-BE49-F238E27FC236}">
                  <a16:creationId xmlns:a16="http://schemas.microsoft.com/office/drawing/2014/main" id="{9AED5218-B5A1-DFA6-2F38-772370657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404">
              <a:extLst>
                <a:ext uri="{FF2B5EF4-FFF2-40B4-BE49-F238E27FC236}">
                  <a16:creationId xmlns:a16="http://schemas.microsoft.com/office/drawing/2014/main" id="{4E997065-DC09-6558-53F0-2055DD01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405">
              <a:extLst>
                <a:ext uri="{FF2B5EF4-FFF2-40B4-BE49-F238E27FC236}">
                  <a16:creationId xmlns:a16="http://schemas.microsoft.com/office/drawing/2014/main" id="{1FC2B492-CA3C-E997-C813-80B6D04B5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418">
              <a:extLst>
                <a:ext uri="{FF2B5EF4-FFF2-40B4-BE49-F238E27FC236}">
                  <a16:creationId xmlns:a16="http://schemas.microsoft.com/office/drawing/2014/main" id="{E8979222-37CF-59F8-F769-3232233A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19">
              <a:extLst>
                <a:ext uri="{FF2B5EF4-FFF2-40B4-BE49-F238E27FC236}">
                  <a16:creationId xmlns:a16="http://schemas.microsoft.com/office/drawing/2014/main" id="{78635079-B048-AF9B-A49E-930F5F3E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20">
              <a:extLst>
                <a:ext uri="{FF2B5EF4-FFF2-40B4-BE49-F238E27FC236}">
                  <a16:creationId xmlns:a16="http://schemas.microsoft.com/office/drawing/2014/main" id="{CD59F882-D4C7-3678-4DCE-12ABAC51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21">
              <a:extLst>
                <a:ext uri="{FF2B5EF4-FFF2-40B4-BE49-F238E27FC236}">
                  <a16:creationId xmlns:a16="http://schemas.microsoft.com/office/drawing/2014/main" id="{12425F26-A64B-7D95-2485-FE8AF40F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22">
              <a:extLst>
                <a:ext uri="{FF2B5EF4-FFF2-40B4-BE49-F238E27FC236}">
                  <a16:creationId xmlns:a16="http://schemas.microsoft.com/office/drawing/2014/main" id="{2E07A129-7B59-01D9-A617-91000174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Oval 423">
              <a:extLst>
                <a:ext uri="{FF2B5EF4-FFF2-40B4-BE49-F238E27FC236}">
                  <a16:creationId xmlns:a16="http://schemas.microsoft.com/office/drawing/2014/main" id="{FDFD7E96-392F-D3DA-F1CB-4E49D9C5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24">
              <a:extLst>
                <a:ext uri="{FF2B5EF4-FFF2-40B4-BE49-F238E27FC236}">
                  <a16:creationId xmlns:a16="http://schemas.microsoft.com/office/drawing/2014/main" id="{7C6C95A9-3F6A-AE0E-FDE7-E839CC49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25">
              <a:extLst>
                <a:ext uri="{FF2B5EF4-FFF2-40B4-BE49-F238E27FC236}">
                  <a16:creationId xmlns:a16="http://schemas.microsoft.com/office/drawing/2014/main" id="{18BD09AC-C195-E1D0-0C09-924BBB36F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6">
              <a:extLst>
                <a:ext uri="{FF2B5EF4-FFF2-40B4-BE49-F238E27FC236}">
                  <a16:creationId xmlns:a16="http://schemas.microsoft.com/office/drawing/2014/main" id="{099C463A-C32B-B2BA-1CAC-33E73B8E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38">
              <a:extLst>
                <a:ext uri="{FF2B5EF4-FFF2-40B4-BE49-F238E27FC236}">
                  <a16:creationId xmlns:a16="http://schemas.microsoft.com/office/drawing/2014/main" id="{12A33860-5D2A-2D78-295F-8CD5345B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39">
              <a:extLst>
                <a:ext uri="{FF2B5EF4-FFF2-40B4-BE49-F238E27FC236}">
                  <a16:creationId xmlns:a16="http://schemas.microsoft.com/office/drawing/2014/main" id="{B3D10206-E208-E679-035F-A556DDCDF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440">
              <a:extLst>
                <a:ext uri="{FF2B5EF4-FFF2-40B4-BE49-F238E27FC236}">
                  <a16:creationId xmlns:a16="http://schemas.microsoft.com/office/drawing/2014/main" id="{A51EBC09-168E-0130-2159-309E285D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41">
              <a:extLst>
                <a:ext uri="{FF2B5EF4-FFF2-40B4-BE49-F238E27FC236}">
                  <a16:creationId xmlns:a16="http://schemas.microsoft.com/office/drawing/2014/main" id="{C4402B8B-29A4-BF30-611B-8133336E2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42">
              <a:extLst>
                <a:ext uri="{FF2B5EF4-FFF2-40B4-BE49-F238E27FC236}">
                  <a16:creationId xmlns:a16="http://schemas.microsoft.com/office/drawing/2014/main" id="{721509AE-D02C-9FEA-B587-8EBCBF09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Oval 443">
              <a:extLst>
                <a:ext uri="{FF2B5EF4-FFF2-40B4-BE49-F238E27FC236}">
                  <a16:creationId xmlns:a16="http://schemas.microsoft.com/office/drawing/2014/main" id="{787BC33F-D530-B0FE-C1F9-17CAF5A6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444">
              <a:extLst>
                <a:ext uri="{FF2B5EF4-FFF2-40B4-BE49-F238E27FC236}">
                  <a16:creationId xmlns:a16="http://schemas.microsoft.com/office/drawing/2014/main" id="{455A4D88-1EBA-304D-762B-3A0E9CB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45">
              <a:extLst>
                <a:ext uri="{FF2B5EF4-FFF2-40B4-BE49-F238E27FC236}">
                  <a16:creationId xmlns:a16="http://schemas.microsoft.com/office/drawing/2014/main" id="{FD53EBBF-8A5D-54E1-35C1-F0C85244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6">
              <a:extLst>
                <a:ext uri="{FF2B5EF4-FFF2-40B4-BE49-F238E27FC236}">
                  <a16:creationId xmlns:a16="http://schemas.microsoft.com/office/drawing/2014/main" id="{F7F4936A-9B65-208E-0C9D-19DD9DA3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58">
              <a:extLst>
                <a:ext uri="{FF2B5EF4-FFF2-40B4-BE49-F238E27FC236}">
                  <a16:creationId xmlns:a16="http://schemas.microsoft.com/office/drawing/2014/main" id="{36B1001A-8950-D531-5685-EDC322A9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59">
              <a:extLst>
                <a:ext uri="{FF2B5EF4-FFF2-40B4-BE49-F238E27FC236}">
                  <a16:creationId xmlns:a16="http://schemas.microsoft.com/office/drawing/2014/main" id="{FDB0D192-F3F2-0B2F-A58B-139DA206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460">
              <a:extLst>
                <a:ext uri="{FF2B5EF4-FFF2-40B4-BE49-F238E27FC236}">
                  <a16:creationId xmlns:a16="http://schemas.microsoft.com/office/drawing/2014/main" id="{84D317F8-6BDA-949C-ADB7-BB7ED355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461">
              <a:extLst>
                <a:ext uri="{FF2B5EF4-FFF2-40B4-BE49-F238E27FC236}">
                  <a16:creationId xmlns:a16="http://schemas.microsoft.com/office/drawing/2014/main" id="{259BDD6C-E6DB-ACF9-BD62-3A4C6750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62">
              <a:extLst>
                <a:ext uri="{FF2B5EF4-FFF2-40B4-BE49-F238E27FC236}">
                  <a16:creationId xmlns:a16="http://schemas.microsoft.com/office/drawing/2014/main" id="{689B75B9-2D80-9D74-C83D-31B73433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63">
              <a:extLst>
                <a:ext uri="{FF2B5EF4-FFF2-40B4-BE49-F238E27FC236}">
                  <a16:creationId xmlns:a16="http://schemas.microsoft.com/office/drawing/2014/main" id="{4EFF6B8D-BD63-97FF-83F2-596F9C57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64">
              <a:extLst>
                <a:ext uri="{FF2B5EF4-FFF2-40B4-BE49-F238E27FC236}">
                  <a16:creationId xmlns:a16="http://schemas.microsoft.com/office/drawing/2014/main" id="{9542918E-FD73-871E-3612-510D1C40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65">
              <a:extLst>
                <a:ext uri="{FF2B5EF4-FFF2-40B4-BE49-F238E27FC236}">
                  <a16:creationId xmlns:a16="http://schemas.microsoft.com/office/drawing/2014/main" id="{64048E43-342C-3461-54EA-1B89FBB1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6">
              <a:extLst>
                <a:ext uri="{FF2B5EF4-FFF2-40B4-BE49-F238E27FC236}">
                  <a16:creationId xmlns:a16="http://schemas.microsoft.com/office/drawing/2014/main" id="{1630A430-F2AD-5DA9-2559-77421119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78">
              <a:extLst>
                <a:ext uri="{FF2B5EF4-FFF2-40B4-BE49-F238E27FC236}">
                  <a16:creationId xmlns:a16="http://schemas.microsoft.com/office/drawing/2014/main" id="{415F4B21-115D-438C-2D95-209C6D2C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79">
              <a:extLst>
                <a:ext uri="{FF2B5EF4-FFF2-40B4-BE49-F238E27FC236}">
                  <a16:creationId xmlns:a16="http://schemas.microsoft.com/office/drawing/2014/main" id="{883A6B40-FF67-52EC-4734-F9AF04A3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80">
              <a:extLst>
                <a:ext uri="{FF2B5EF4-FFF2-40B4-BE49-F238E27FC236}">
                  <a16:creationId xmlns:a16="http://schemas.microsoft.com/office/drawing/2014/main" id="{1D34B30E-40A4-723C-F9B7-CE6966EF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81">
              <a:extLst>
                <a:ext uri="{FF2B5EF4-FFF2-40B4-BE49-F238E27FC236}">
                  <a16:creationId xmlns:a16="http://schemas.microsoft.com/office/drawing/2014/main" id="{6B1C4AB8-D854-FA07-6C8E-A5A5E778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82">
              <a:extLst>
                <a:ext uri="{FF2B5EF4-FFF2-40B4-BE49-F238E27FC236}">
                  <a16:creationId xmlns:a16="http://schemas.microsoft.com/office/drawing/2014/main" id="{03196FFB-60C8-1A61-DE5F-DA87EFB1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83">
              <a:extLst>
                <a:ext uri="{FF2B5EF4-FFF2-40B4-BE49-F238E27FC236}">
                  <a16:creationId xmlns:a16="http://schemas.microsoft.com/office/drawing/2014/main" id="{4966A9E6-A74B-84DA-3AB8-430F05EA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84">
              <a:extLst>
                <a:ext uri="{FF2B5EF4-FFF2-40B4-BE49-F238E27FC236}">
                  <a16:creationId xmlns:a16="http://schemas.microsoft.com/office/drawing/2014/main" id="{0D54B2A3-5E00-C2E7-04E6-391DED8C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85">
              <a:extLst>
                <a:ext uri="{FF2B5EF4-FFF2-40B4-BE49-F238E27FC236}">
                  <a16:creationId xmlns:a16="http://schemas.microsoft.com/office/drawing/2014/main" id="{2F5C6050-56B9-0E99-EC56-B8EC33FE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Oval 486">
              <a:extLst>
                <a:ext uri="{FF2B5EF4-FFF2-40B4-BE49-F238E27FC236}">
                  <a16:creationId xmlns:a16="http://schemas.microsoft.com/office/drawing/2014/main" id="{4762E9A9-9270-BF9B-4A0B-B1707E5A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498">
              <a:extLst>
                <a:ext uri="{FF2B5EF4-FFF2-40B4-BE49-F238E27FC236}">
                  <a16:creationId xmlns:a16="http://schemas.microsoft.com/office/drawing/2014/main" id="{BA6C803E-54BF-A106-A560-3C99E853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499">
              <a:extLst>
                <a:ext uri="{FF2B5EF4-FFF2-40B4-BE49-F238E27FC236}">
                  <a16:creationId xmlns:a16="http://schemas.microsoft.com/office/drawing/2014/main" id="{2F3D6513-6C12-8C4E-8DEC-0C8EE3E1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00">
              <a:extLst>
                <a:ext uri="{FF2B5EF4-FFF2-40B4-BE49-F238E27FC236}">
                  <a16:creationId xmlns:a16="http://schemas.microsoft.com/office/drawing/2014/main" id="{DDAC18A7-FEE2-F005-7D3E-035FAB86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501">
              <a:extLst>
                <a:ext uri="{FF2B5EF4-FFF2-40B4-BE49-F238E27FC236}">
                  <a16:creationId xmlns:a16="http://schemas.microsoft.com/office/drawing/2014/main" id="{58EAA11F-2531-E7E9-4665-4C5A59599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502">
              <a:extLst>
                <a:ext uri="{FF2B5EF4-FFF2-40B4-BE49-F238E27FC236}">
                  <a16:creationId xmlns:a16="http://schemas.microsoft.com/office/drawing/2014/main" id="{F72F5351-9B83-E8B2-DCF6-6CA67DE5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503">
              <a:extLst>
                <a:ext uri="{FF2B5EF4-FFF2-40B4-BE49-F238E27FC236}">
                  <a16:creationId xmlns:a16="http://schemas.microsoft.com/office/drawing/2014/main" id="{BC2763A8-5AEA-4542-1A73-4CA69D18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504">
              <a:extLst>
                <a:ext uri="{FF2B5EF4-FFF2-40B4-BE49-F238E27FC236}">
                  <a16:creationId xmlns:a16="http://schemas.microsoft.com/office/drawing/2014/main" id="{168BA17E-4672-6558-F49E-674AD7655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505">
              <a:extLst>
                <a:ext uri="{FF2B5EF4-FFF2-40B4-BE49-F238E27FC236}">
                  <a16:creationId xmlns:a16="http://schemas.microsoft.com/office/drawing/2014/main" id="{9DF9D880-AFCA-CF0A-8055-75E45A97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6">
              <a:extLst>
                <a:ext uri="{FF2B5EF4-FFF2-40B4-BE49-F238E27FC236}">
                  <a16:creationId xmlns:a16="http://schemas.microsoft.com/office/drawing/2014/main" id="{6F6EC4A8-65A1-FBE8-2C12-6A3DD3F5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Oval 518">
              <a:extLst>
                <a:ext uri="{FF2B5EF4-FFF2-40B4-BE49-F238E27FC236}">
                  <a16:creationId xmlns:a16="http://schemas.microsoft.com/office/drawing/2014/main" id="{66E58AEA-5BE1-DF37-5DA5-8275BB6D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19">
              <a:extLst>
                <a:ext uri="{FF2B5EF4-FFF2-40B4-BE49-F238E27FC236}">
                  <a16:creationId xmlns:a16="http://schemas.microsoft.com/office/drawing/2014/main" id="{AEAAECA5-BC97-E8CA-023C-A850BB08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20">
              <a:extLst>
                <a:ext uri="{FF2B5EF4-FFF2-40B4-BE49-F238E27FC236}">
                  <a16:creationId xmlns:a16="http://schemas.microsoft.com/office/drawing/2014/main" id="{0722834B-486C-7822-5015-AEBCE701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21">
              <a:extLst>
                <a:ext uri="{FF2B5EF4-FFF2-40B4-BE49-F238E27FC236}">
                  <a16:creationId xmlns:a16="http://schemas.microsoft.com/office/drawing/2014/main" id="{CC256974-C51E-3E08-B54B-4A40CC6D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22">
              <a:extLst>
                <a:ext uri="{FF2B5EF4-FFF2-40B4-BE49-F238E27FC236}">
                  <a16:creationId xmlns:a16="http://schemas.microsoft.com/office/drawing/2014/main" id="{98C17D6B-814F-B76F-51EE-BCAA8775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23">
              <a:extLst>
                <a:ext uri="{FF2B5EF4-FFF2-40B4-BE49-F238E27FC236}">
                  <a16:creationId xmlns:a16="http://schemas.microsoft.com/office/drawing/2014/main" id="{7D0BA41D-45DC-1F42-89C5-3B770D12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524">
              <a:extLst>
                <a:ext uri="{FF2B5EF4-FFF2-40B4-BE49-F238E27FC236}">
                  <a16:creationId xmlns:a16="http://schemas.microsoft.com/office/drawing/2014/main" id="{3B5C7677-95E0-27C4-14F6-65C04736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25">
              <a:extLst>
                <a:ext uri="{FF2B5EF4-FFF2-40B4-BE49-F238E27FC236}">
                  <a16:creationId xmlns:a16="http://schemas.microsoft.com/office/drawing/2014/main" id="{B276CAAA-4345-FDA6-EFB0-CFE2ED41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6">
              <a:extLst>
                <a:ext uri="{FF2B5EF4-FFF2-40B4-BE49-F238E27FC236}">
                  <a16:creationId xmlns:a16="http://schemas.microsoft.com/office/drawing/2014/main" id="{51A0ED6F-695B-B659-46A4-BD0E6597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38">
              <a:extLst>
                <a:ext uri="{FF2B5EF4-FFF2-40B4-BE49-F238E27FC236}">
                  <a16:creationId xmlns:a16="http://schemas.microsoft.com/office/drawing/2014/main" id="{DF37DF1B-B926-D842-E49B-26A15143D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39">
              <a:extLst>
                <a:ext uri="{FF2B5EF4-FFF2-40B4-BE49-F238E27FC236}">
                  <a16:creationId xmlns:a16="http://schemas.microsoft.com/office/drawing/2014/main" id="{BC7266E5-3CB7-4BB6-4565-162D4AD2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Oval 540">
              <a:extLst>
                <a:ext uri="{FF2B5EF4-FFF2-40B4-BE49-F238E27FC236}">
                  <a16:creationId xmlns:a16="http://schemas.microsoft.com/office/drawing/2014/main" id="{1A67E7FE-160E-B7CD-F6F0-3F7631F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Oval 541">
              <a:extLst>
                <a:ext uri="{FF2B5EF4-FFF2-40B4-BE49-F238E27FC236}">
                  <a16:creationId xmlns:a16="http://schemas.microsoft.com/office/drawing/2014/main" id="{8723EBED-0FF9-E79E-9168-800AAFF3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42">
              <a:extLst>
                <a:ext uri="{FF2B5EF4-FFF2-40B4-BE49-F238E27FC236}">
                  <a16:creationId xmlns:a16="http://schemas.microsoft.com/office/drawing/2014/main" id="{27A3E18D-0AF0-342B-2F7F-8D95ECEC4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43">
              <a:extLst>
                <a:ext uri="{FF2B5EF4-FFF2-40B4-BE49-F238E27FC236}">
                  <a16:creationId xmlns:a16="http://schemas.microsoft.com/office/drawing/2014/main" id="{79934ACD-B4DA-3C00-3834-933BB422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44">
              <a:extLst>
                <a:ext uri="{FF2B5EF4-FFF2-40B4-BE49-F238E27FC236}">
                  <a16:creationId xmlns:a16="http://schemas.microsoft.com/office/drawing/2014/main" id="{A8C91725-39EC-5D78-3C72-20E4E10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45">
              <a:extLst>
                <a:ext uri="{FF2B5EF4-FFF2-40B4-BE49-F238E27FC236}">
                  <a16:creationId xmlns:a16="http://schemas.microsoft.com/office/drawing/2014/main" id="{FD04B0CB-215B-C65B-2502-11D5D677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546">
              <a:extLst>
                <a:ext uri="{FF2B5EF4-FFF2-40B4-BE49-F238E27FC236}">
                  <a16:creationId xmlns:a16="http://schemas.microsoft.com/office/drawing/2014/main" id="{E1C29662-3F74-7225-CDD2-C8E411A0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558">
              <a:extLst>
                <a:ext uri="{FF2B5EF4-FFF2-40B4-BE49-F238E27FC236}">
                  <a16:creationId xmlns:a16="http://schemas.microsoft.com/office/drawing/2014/main" id="{7FC3C914-B401-BB3E-1493-C76EFF58C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59">
              <a:extLst>
                <a:ext uri="{FF2B5EF4-FFF2-40B4-BE49-F238E27FC236}">
                  <a16:creationId xmlns:a16="http://schemas.microsoft.com/office/drawing/2014/main" id="{17A568BE-3F09-9398-AB6C-13139C7A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Oval 560">
              <a:extLst>
                <a:ext uri="{FF2B5EF4-FFF2-40B4-BE49-F238E27FC236}">
                  <a16:creationId xmlns:a16="http://schemas.microsoft.com/office/drawing/2014/main" id="{FF1480DA-C366-F8C4-C5DF-F0747EA0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Oval 561">
              <a:extLst>
                <a:ext uri="{FF2B5EF4-FFF2-40B4-BE49-F238E27FC236}">
                  <a16:creationId xmlns:a16="http://schemas.microsoft.com/office/drawing/2014/main" id="{1D8402A5-90E4-1BF4-1342-944D4EE4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62">
              <a:extLst>
                <a:ext uri="{FF2B5EF4-FFF2-40B4-BE49-F238E27FC236}">
                  <a16:creationId xmlns:a16="http://schemas.microsoft.com/office/drawing/2014/main" id="{815D2393-8386-581E-EBBD-13995ACF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63">
              <a:extLst>
                <a:ext uri="{FF2B5EF4-FFF2-40B4-BE49-F238E27FC236}">
                  <a16:creationId xmlns:a16="http://schemas.microsoft.com/office/drawing/2014/main" id="{42696A4D-C98B-F9E9-AD0A-222BD597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64">
              <a:extLst>
                <a:ext uri="{FF2B5EF4-FFF2-40B4-BE49-F238E27FC236}">
                  <a16:creationId xmlns:a16="http://schemas.microsoft.com/office/drawing/2014/main" id="{953675CF-0E79-5DF3-8387-D93BB1D6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65">
              <a:extLst>
                <a:ext uri="{FF2B5EF4-FFF2-40B4-BE49-F238E27FC236}">
                  <a16:creationId xmlns:a16="http://schemas.microsoft.com/office/drawing/2014/main" id="{691C7A8F-DC56-7288-4D5E-FC7AEF87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566">
              <a:extLst>
                <a:ext uri="{FF2B5EF4-FFF2-40B4-BE49-F238E27FC236}">
                  <a16:creationId xmlns:a16="http://schemas.microsoft.com/office/drawing/2014/main" id="{64A4BB3A-242D-3C10-82F1-9CF256BC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578">
              <a:extLst>
                <a:ext uri="{FF2B5EF4-FFF2-40B4-BE49-F238E27FC236}">
                  <a16:creationId xmlns:a16="http://schemas.microsoft.com/office/drawing/2014/main" id="{D4E112E4-F7D8-5AF2-0C88-6374587E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79">
              <a:extLst>
                <a:ext uri="{FF2B5EF4-FFF2-40B4-BE49-F238E27FC236}">
                  <a16:creationId xmlns:a16="http://schemas.microsoft.com/office/drawing/2014/main" id="{27D13CB9-5E06-E789-AA9B-0F7EEE68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80">
              <a:extLst>
                <a:ext uri="{FF2B5EF4-FFF2-40B4-BE49-F238E27FC236}">
                  <a16:creationId xmlns:a16="http://schemas.microsoft.com/office/drawing/2014/main" id="{16F91511-7B41-2AA0-A26D-1E78F98F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81">
              <a:extLst>
                <a:ext uri="{FF2B5EF4-FFF2-40B4-BE49-F238E27FC236}">
                  <a16:creationId xmlns:a16="http://schemas.microsoft.com/office/drawing/2014/main" id="{46D9FB95-3B72-223D-663B-A66BC643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82">
              <a:extLst>
                <a:ext uri="{FF2B5EF4-FFF2-40B4-BE49-F238E27FC236}">
                  <a16:creationId xmlns:a16="http://schemas.microsoft.com/office/drawing/2014/main" id="{47C7F0C8-69A1-4A1C-3110-032BFBB9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Oval 583">
              <a:extLst>
                <a:ext uri="{FF2B5EF4-FFF2-40B4-BE49-F238E27FC236}">
                  <a16:creationId xmlns:a16="http://schemas.microsoft.com/office/drawing/2014/main" id="{7C56413F-847D-A66A-06FD-61BAE4C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84">
              <a:extLst>
                <a:ext uri="{FF2B5EF4-FFF2-40B4-BE49-F238E27FC236}">
                  <a16:creationId xmlns:a16="http://schemas.microsoft.com/office/drawing/2014/main" id="{71E6FB58-42FD-C39F-0618-1CF54836D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85">
              <a:extLst>
                <a:ext uri="{FF2B5EF4-FFF2-40B4-BE49-F238E27FC236}">
                  <a16:creationId xmlns:a16="http://schemas.microsoft.com/office/drawing/2014/main" id="{60072C04-BF23-C23D-13F3-B4D130F1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6">
              <a:extLst>
                <a:ext uri="{FF2B5EF4-FFF2-40B4-BE49-F238E27FC236}">
                  <a16:creationId xmlns:a16="http://schemas.microsoft.com/office/drawing/2014/main" id="{C4E819E7-FB19-73D6-700F-69152A93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98">
              <a:extLst>
                <a:ext uri="{FF2B5EF4-FFF2-40B4-BE49-F238E27FC236}">
                  <a16:creationId xmlns:a16="http://schemas.microsoft.com/office/drawing/2014/main" id="{846B525B-1190-DD2E-C4DD-75F3AA7C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99">
              <a:extLst>
                <a:ext uri="{FF2B5EF4-FFF2-40B4-BE49-F238E27FC236}">
                  <a16:creationId xmlns:a16="http://schemas.microsoft.com/office/drawing/2014/main" id="{D74CD22D-F495-5579-DA78-14E3BECF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600">
              <a:extLst>
                <a:ext uri="{FF2B5EF4-FFF2-40B4-BE49-F238E27FC236}">
                  <a16:creationId xmlns:a16="http://schemas.microsoft.com/office/drawing/2014/main" id="{F469D46C-D189-9C7C-0E5C-81492796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601">
              <a:extLst>
                <a:ext uri="{FF2B5EF4-FFF2-40B4-BE49-F238E27FC236}">
                  <a16:creationId xmlns:a16="http://schemas.microsoft.com/office/drawing/2014/main" id="{0414734B-B99A-AC6C-A2BD-FAF986425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602">
              <a:extLst>
                <a:ext uri="{FF2B5EF4-FFF2-40B4-BE49-F238E27FC236}">
                  <a16:creationId xmlns:a16="http://schemas.microsoft.com/office/drawing/2014/main" id="{DDD60A29-A8BC-3196-E111-CA33F43D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Oval 603">
              <a:extLst>
                <a:ext uri="{FF2B5EF4-FFF2-40B4-BE49-F238E27FC236}">
                  <a16:creationId xmlns:a16="http://schemas.microsoft.com/office/drawing/2014/main" id="{EDF7134F-5EE7-F384-36C9-A6470E43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Oval 604">
              <a:extLst>
                <a:ext uri="{FF2B5EF4-FFF2-40B4-BE49-F238E27FC236}">
                  <a16:creationId xmlns:a16="http://schemas.microsoft.com/office/drawing/2014/main" id="{FA1FEBCE-3CAC-1B79-58B9-92F5D426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605">
              <a:extLst>
                <a:ext uri="{FF2B5EF4-FFF2-40B4-BE49-F238E27FC236}">
                  <a16:creationId xmlns:a16="http://schemas.microsoft.com/office/drawing/2014/main" id="{038AB99D-57B1-D3B3-34A2-99C00834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6">
              <a:extLst>
                <a:ext uri="{FF2B5EF4-FFF2-40B4-BE49-F238E27FC236}">
                  <a16:creationId xmlns:a16="http://schemas.microsoft.com/office/drawing/2014/main" id="{5292A1F7-7602-8DE3-0709-7ED62DC1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1511030" y="3006348"/>
            <a:ext cx="2464340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5168632" y="3006348"/>
            <a:ext cx="2464338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1511030" y="2581073"/>
            <a:ext cx="246434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5168632" y="2581073"/>
            <a:ext cx="2464338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BA103533-DD08-19B9-786D-079AA5998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3" name="Group 895">
            <a:extLst>
              <a:ext uri="{FF2B5EF4-FFF2-40B4-BE49-F238E27FC236}">
                <a16:creationId xmlns:a16="http://schemas.microsoft.com/office/drawing/2014/main" id="{2522249B-51E6-3131-F40B-E462FE49CE1D}"/>
              </a:ext>
            </a:extLst>
          </p:cNvPr>
          <p:cNvGrpSpPr/>
          <p:nvPr userDrawn="1"/>
        </p:nvGrpSpPr>
        <p:grpSpPr>
          <a:xfrm>
            <a:off x="-15880" y="3526526"/>
            <a:ext cx="2300556" cy="2575530"/>
            <a:chOff x="3238240" y="323850"/>
            <a:chExt cx="1739901" cy="1947863"/>
          </a:xfrm>
        </p:grpSpPr>
        <p:sp>
          <p:nvSpPr>
            <p:cNvPr id="4" name="Freeform 352">
              <a:extLst>
                <a:ext uri="{FF2B5EF4-FFF2-40B4-BE49-F238E27FC236}">
                  <a16:creationId xmlns:a16="http://schemas.microsoft.com/office/drawing/2014/main" id="{2B0E972C-DD8E-14DD-8B04-053CBAEDC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D9AE9480-FBD0-7154-DBA8-46A14E2D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AA0ED537-B92C-D3E8-369C-8952D0E6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FC92FA4D-7ADD-E079-F49C-B2FDA9ADB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690D51D2-7BB1-C6B8-8384-16C76C5B0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userDrawn="1">
  <p:cSld name="Title and three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817925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3432412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817926" y="2709438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4"/>
          </p:nvPr>
        </p:nvSpPr>
        <p:spPr>
          <a:xfrm>
            <a:off x="3432412" y="270776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5"/>
          </p:nvPr>
        </p:nvSpPr>
        <p:spPr>
          <a:xfrm>
            <a:off x="6067792" y="3073337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6"/>
          </p:nvPr>
        </p:nvSpPr>
        <p:spPr>
          <a:xfrm>
            <a:off x="6067793" y="270361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2E058883-9132-34D2-D315-61C9CF42C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4" name="Freeform 881">
            <a:extLst>
              <a:ext uri="{FF2B5EF4-FFF2-40B4-BE49-F238E27FC236}">
                <a16:creationId xmlns:a16="http://schemas.microsoft.com/office/drawing/2014/main" id="{621FDAFB-7F20-C923-F854-5671DFB9486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4702" y="0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8331CC6-3D7B-C927-AE82-6BE485D04D11}"/>
              </a:ext>
            </a:extLst>
          </p:cNvPr>
          <p:cNvGrpSpPr/>
          <p:nvPr userDrawn="1"/>
        </p:nvGrpSpPr>
        <p:grpSpPr>
          <a:xfrm>
            <a:off x="8273608" y="4200584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35" name="Oval 357">
              <a:extLst>
                <a:ext uri="{FF2B5EF4-FFF2-40B4-BE49-F238E27FC236}">
                  <a16:creationId xmlns:a16="http://schemas.microsoft.com/office/drawing/2014/main" id="{1DAD88F7-4B42-EFC0-AF04-E40FE058F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58">
              <a:extLst>
                <a:ext uri="{FF2B5EF4-FFF2-40B4-BE49-F238E27FC236}">
                  <a16:creationId xmlns:a16="http://schemas.microsoft.com/office/drawing/2014/main" id="{82E98E92-6920-B943-0F80-5228ACA2F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59">
              <a:extLst>
                <a:ext uri="{FF2B5EF4-FFF2-40B4-BE49-F238E27FC236}">
                  <a16:creationId xmlns:a16="http://schemas.microsoft.com/office/drawing/2014/main" id="{3D5206C6-B0CD-76A3-E421-984E7777F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60">
              <a:extLst>
                <a:ext uri="{FF2B5EF4-FFF2-40B4-BE49-F238E27FC236}">
                  <a16:creationId xmlns:a16="http://schemas.microsoft.com/office/drawing/2014/main" id="{8F2D5EED-F747-CFE2-359A-73096FC48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61">
              <a:extLst>
                <a:ext uri="{FF2B5EF4-FFF2-40B4-BE49-F238E27FC236}">
                  <a16:creationId xmlns:a16="http://schemas.microsoft.com/office/drawing/2014/main" id="{6C081B5F-F5BB-5F8E-E761-F32910292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Freeform 362">
              <a:extLst>
                <a:ext uri="{FF2B5EF4-FFF2-40B4-BE49-F238E27FC236}">
                  <a16:creationId xmlns:a16="http://schemas.microsoft.com/office/drawing/2014/main" id="{C7EB3274-67A3-292B-71C6-153491215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Freeform 363">
              <a:extLst>
                <a:ext uri="{FF2B5EF4-FFF2-40B4-BE49-F238E27FC236}">
                  <a16:creationId xmlns:a16="http://schemas.microsoft.com/office/drawing/2014/main" id="{4825555E-EB4E-BB4D-6430-8AE6BA0BC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64">
              <a:extLst>
                <a:ext uri="{FF2B5EF4-FFF2-40B4-BE49-F238E27FC236}">
                  <a16:creationId xmlns:a16="http://schemas.microsoft.com/office/drawing/2014/main" id="{06D83182-87A9-2B24-30F8-5C5B3A4B0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65">
              <a:extLst>
                <a:ext uri="{FF2B5EF4-FFF2-40B4-BE49-F238E27FC236}">
                  <a16:creationId xmlns:a16="http://schemas.microsoft.com/office/drawing/2014/main" id="{B15B57D9-A06A-3FB8-6E44-5EF958425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77">
              <a:extLst>
                <a:ext uri="{FF2B5EF4-FFF2-40B4-BE49-F238E27FC236}">
                  <a16:creationId xmlns:a16="http://schemas.microsoft.com/office/drawing/2014/main" id="{4F64B168-81B0-93FA-FD1C-D240F374D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78">
              <a:extLst>
                <a:ext uri="{FF2B5EF4-FFF2-40B4-BE49-F238E27FC236}">
                  <a16:creationId xmlns:a16="http://schemas.microsoft.com/office/drawing/2014/main" id="{CB8E9734-6805-E028-86D2-211CDEB3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Oval 379">
              <a:extLst>
                <a:ext uri="{FF2B5EF4-FFF2-40B4-BE49-F238E27FC236}">
                  <a16:creationId xmlns:a16="http://schemas.microsoft.com/office/drawing/2014/main" id="{990B0478-6D5F-8A87-83A4-C352BF209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Oval 380">
              <a:extLst>
                <a:ext uri="{FF2B5EF4-FFF2-40B4-BE49-F238E27FC236}">
                  <a16:creationId xmlns:a16="http://schemas.microsoft.com/office/drawing/2014/main" id="{FC6A9498-8680-C111-47F6-2A00EA6F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81">
              <a:extLst>
                <a:ext uri="{FF2B5EF4-FFF2-40B4-BE49-F238E27FC236}">
                  <a16:creationId xmlns:a16="http://schemas.microsoft.com/office/drawing/2014/main" id="{1F5912B7-3528-2279-EB3A-274835794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Freeform 382">
              <a:extLst>
                <a:ext uri="{FF2B5EF4-FFF2-40B4-BE49-F238E27FC236}">
                  <a16:creationId xmlns:a16="http://schemas.microsoft.com/office/drawing/2014/main" id="{721EED9D-E3EB-683C-26F6-7B064DB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Freeform 383">
              <a:extLst>
                <a:ext uri="{FF2B5EF4-FFF2-40B4-BE49-F238E27FC236}">
                  <a16:creationId xmlns:a16="http://schemas.microsoft.com/office/drawing/2014/main" id="{6CBEA68D-4493-0340-BA6E-0ACA887B5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384">
              <a:extLst>
                <a:ext uri="{FF2B5EF4-FFF2-40B4-BE49-F238E27FC236}">
                  <a16:creationId xmlns:a16="http://schemas.microsoft.com/office/drawing/2014/main" id="{AA3E905A-1CC7-3516-9925-0A0471E66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385">
              <a:extLst>
                <a:ext uri="{FF2B5EF4-FFF2-40B4-BE49-F238E27FC236}">
                  <a16:creationId xmlns:a16="http://schemas.microsoft.com/office/drawing/2014/main" id="{6BA17AC7-2E06-7FA1-FA30-79D137B26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397">
              <a:extLst>
                <a:ext uri="{FF2B5EF4-FFF2-40B4-BE49-F238E27FC236}">
                  <a16:creationId xmlns:a16="http://schemas.microsoft.com/office/drawing/2014/main" id="{AE135C53-A6DF-4995-8475-8667FABD4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398">
              <a:extLst>
                <a:ext uri="{FF2B5EF4-FFF2-40B4-BE49-F238E27FC236}">
                  <a16:creationId xmlns:a16="http://schemas.microsoft.com/office/drawing/2014/main" id="{081D0BFA-9AE0-6082-6752-96E8E1A64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Oval 399">
              <a:extLst>
                <a:ext uri="{FF2B5EF4-FFF2-40B4-BE49-F238E27FC236}">
                  <a16:creationId xmlns:a16="http://schemas.microsoft.com/office/drawing/2014/main" id="{C62689BD-4795-94A1-2ADD-4F4ACA9F9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Oval 400">
              <a:extLst>
                <a:ext uri="{FF2B5EF4-FFF2-40B4-BE49-F238E27FC236}">
                  <a16:creationId xmlns:a16="http://schemas.microsoft.com/office/drawing/2014/main" id="{B6C57751-9774-8D95-62F9-F45EC98E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01">
              <a:extLst>
                <a:ext uri="{FF2B5EF4-FFF2-40B4-BE49-F238E27FC236}">
                  <a16:creationId xmlns:a16="http://schemas.microsoft.com/office/drawing/2014/main" id="{ED03AFB9-D96F-FE80-BC10-5A3C90F27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02">
              <a:extLst>
                <a:ext uri="{FF2B5EF4-FFF2-40B4-BE49-F238E27FC236}">
                  <a16:creationId xmlns:a16="http://schemas.microsoft.com/office/drawing/2014/main" id="{9644E079-2B37-393D-311A-F4424E9D8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03">
              <a:extLst>
                <a:ext uri="{FF2B5EF4-FFF2-40B4-BE49-F238E27FC236}">
                  <a16:creationId xmlns:a16="http://schemas.microsoft.com/office/drawing/2014/main" id="{4626B771-1D45-8F24-3119-4A913A6B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04">
              <a:extLst>
                <a:ext uri="{FF2B5EF4-FFF2-40B4-BE49-F238E27FC236}">
                  <a16:creationId xmlns:a16="http://schemas.microsoft.com/office/drawing/2014/main" id="{476EEBC2-A1B5-BE19-18BE-BBB0C68D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Freeform 405">
              <a:extLst>
                <a:ext uri="{FF2B5EF4-FFF2-40B4-BE49-F238E27FC236}">
                  <a16:creationId xmlns:a16="http://schemas.microsoft.com/office/drawing/2014/main" id="{E704E6DD-1DD7-9D07-561C-9A3ED5C53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18">
              <a:extLst>
                <a:ext uri="{FF2B5EF4-FFF2-40B4-BE49-F238E27FC236}">
                  <a16:creationId xmlns:a16="http://schemas.microsoft.com/office/drawing/2014/main" id="{E71AED59-8C4E-F2F8-2A54-86AFE716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19">
              <a:extLst>
                <a:ext uri="{FF2B5EF4-FFF2-40B4-BE49-F238E27FC236}">
                  <a16:creationId xmlns:a16="http://schemas.microsoft.com/office/drawing/2014/main" id="{AAE198AF-BD71-7929-04BD-CB5702521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0">
              <a:extLst>
                <a:ext uri="{FF2B5EF4-FFF2-40B4-BE49-F238E27FC236}">
                  <a16:creationId xmlns:a16="http://schemas.microsoft.com/office/drawing/2014/main" id="{E0D6453D-5FF2-ED80-C461-D6C295C47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21">
              <a:extLst>
                <a:ext uri="{FF2B5EF4-FFF2-40B4-BE49-F238E27FC236}">
                  <a16:creationId xmlns:a16="http://schemas.microsoft.com/office/drawing/2014/main" id="{394C4F48-CF5D-1C80-1D87-69EFC88DF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22">
              <a:extLst>
                <a:ext uri="{FF2B5EF4-FFF2-40B4-BE49-F238E27FC236}">
                  <a16:creationId xmlns:a16="http://schemas.microsoft.com/office/drawing/2014/main" id="{FD554CEF-D17C-E137-7A9F-783AF6113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Oval 423">
              <a:extLst>
                <a:ext uri="{FF2B5EF4-FFF2-40B4-BE49-F238E27FC236}">
                  <a16:creationId xmlns:a16="http://schemas.microsoft.com/office/drawing/2014/main" id="{20FC3864-726C-554D-DF2C-3D436ACC2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24">
              <a:extLst>
                <a:ext uri="{FF2B5EF4-FFF2-40B4-BE49-F238E27FC236}">
                  <a16:creationId xmlns:a16="http://schemas.microsoft.com/office/drawing/2014/main" id="{FAB7A66F-3EEE-0BC0-79B2-C3EA7E72F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25">
              <a:extLst>
                <a:ext uri="{FF2B5EF4-FFF2-40B4-BE49-F238E27FC236}">
                  <a16:creationId xmlns:a16="http://schemas.microsoft.com/office/drawing/2014/main" id="{85AFD2E9-5A40-F9CA-B8C3-0EF9C13D9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Freeform 426">
              <a:extLst>
                <a:ext uri="{FF2B5EF4-FFF2-40B4-BE49-F238E27FC236}">
                  <a16:creationId xmlns:a16="http://schemas.microsoft.com/office/drawing/2014/main" id="{F2287618-47B0-3F4C-BC67-E5C3FBDF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Freeform 438">
              <a:extLst>
                <a:ext uri="{FF2B5EF4-FFF2-40B4-BE49-F238E27FC236}">
                  <a16:creationId xmlns:a16="http://schemas.microsoft.com/office/drawing/2014/main" id="{6FE256CC-A3DE-0720-E551-68EA891DA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39">
              <a:extLst>
                <a:ext uri="{FF2B5EF4-FFF2-40B4-BE49-F238E27FC236}">
                  <a16:creationId xmlns:a16="http://schemas.microsoft.com/office/drawing/2014/main" id="{57D7D052-90B1-CD3E-F5ED-F4034146F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0">
              <a:extLst>
                <a:ext uri="{FF2B5EF4-FFF2-40B4-BE49-F238E27FC236}">
                  <a16:creationId xmlns:a16="http://schemas.microsoft.com/office/drawing/2014/main" id="{9353C1EA-3C4B-3D8A-4F50-201024413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41">
              <a:extLst>
                <a:ext uri="{FF2B5EF4-FFF2-40B4-BE49-F238E27FC236}">
                  <a16:creationId xmlns:a16="http://schemas.microsoft.com/office/drawing/2014/main" id="{1D8EC528-17F5-8FC4-1552-846F014B2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42">
              <a:extLst>
                <a:ext uri="{FF2B5EF4-FFF2-40B4-BE49-F238E27FC236}">
                  <a16:creationId xmlns:a16="http://schemas.microsoft.com/office/drawing/2014/main" id="{168140DA-C650-BBB7-1530-29F1F784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Oval 443">
              <a:extLst>
                <a:ext uri="{FF2B5EF4-FFF2-40B4-BE49-F238E27FC236}">
                  <a16:creationId xmlns:a16="http://schemas.microsoft.com/office/drawing/2014/main" id="{3613AAEC-B2DE-E1DE-1E2D-F1E983318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Oval 444">
              <a:extLst>
                <a:ext uri="{FF2B5EF4-FFF2-40B4-BE49-F238E27FC236}">
                  <a16:creationId xmlns:a16="http://schemas.microsoft.com/office/drawing/2014/main" id="{DAE9A987-337A-81FB-E4AB-BD9B49D3E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45">
              <a:extLst>
                <a:ext uri="{FF2B5EF4-FFF2-40B4-BE49-F238E27FC236}">
                  <a16:creationId xmlns:a16="http://schemas.microsoft.com/office/drawing/2014/main" id="{34E73F57-607A-7114-7041-195490B2E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46">
              <a:extLst>
                <a:ext uri="{FF2B5EF4-FFF2-40B4-BE49-F238E27FC236}">
                  <a16:creationId xmlns:a16="http://schemas.microsoft.com/office/drawing/2014/main" id="{FD0DB570-8799-6CD4-2E02-0A3209C5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58">
              <a:extLst>
                <a:ext uri="{FF2B5EF4-FFF2-40B4-BE49-F238E27FC236}">
                  <a16:creationId xmlns:a16="http://schemas.microsoft.com/office/drawing/2014/main" id="{FAF01791-5A27-C725-5ED9-4CCF1F46C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59">
              <a:extLst>
                <a:ext uri="{FF2B5EF4-FFF2-40B4-BE49-F238E27FC236}">
                  <a16:creationId xmlns:a16="http://schemas.microsoft.com/office/drawing/2014/main" id="{92016EFE-3518-E010-15B5-D647BAB2D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0">
              <a:extLst>
                <a:ext uri="{FF2B5EF4-FFF2-40B4-BE49-F238E27FC236}">
                  <a16:creationId xmlns:a16="http://schemas.microsoft.com/office/drawing/2014/main" id="{1DA3C034-EC09-C9B5-4067-ED831CED0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61">
              <a:extLst>
                <a:ext uri="{FF2B5EF4-FFF2-40B4-BE49-F238E27FC236}">
                  <a16:creationId xmlns:a16="http://schemas.microsoft.com/office/drawing/2014/main" id="{D37329AF-8338-2D66-1619-4B117366C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62">
              <a:extLst>
                <a:ext uri="{FF2B5EF4-FFF2-40B4-BE49-F238E27FC236}">
                  <a16:creationId xmlns:a16="http://schemas.microsoft.com/office/drawing/2014/main" id="{2A84D235-544D-3D87-4530-045182AD8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63">
              <a:extLst>
                <a:ext uri="{FF2B5EF4-FFF2-40B4-BE49-F238E27FC236}">
                  <a16:creationId xmlns:a16="http://schemas.microsoft.com/office/drawing/2014/main" id="{0E9C4906-75FC-FED7-562F-5A9EF1667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64">
              <a:extLst>
                <a:ext uri="{FF2B5EF4-FFF2-40B4-BE49-F238E27FC236}">
                  <a16:creationId xmlns:a16="http://schemas.microsoft.com/office/drawing/2014/main" id="{39387CE3-69FF-BF82-363A-E5A28A39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65">
              <a:extLst>
                <a:ext uri="{FF2B5EF4-FFF2-40B4-BE49-F238E27FC236}">
                  <a16:creationId xmlns:a16="http://schemas.microsoft.com/office/drawing/2014/main" id="{78028CD4-6F2F-ADAF-559C-975279CAC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66">
              <a:extLst>
                <a:ext uri="{FF2B5EF4-FFF2-40B4-BE49-F238E27FC236}">
                  <a16:creationId xmlns:a16="http://schemas.microsoft.com/office/drawing/2014/main" id="{6ACF5758-C196-1C13-1B5A-412035BBF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78">
              <a:extLst>
                <a:ext uri="{FF2B5EF4-FFF2-40B4-BE49-F238E27FC236}">
                  <a16:creationId xmlns:a16="http://schemas.microsoft.com/office/drawing/2014/main" id="{2A877D03-BABD-40D2-73D0-3B48676D3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79">
              <a:extLst>
                <a:ext uri="{FF2B5EF4-FFF2-40B4-BE49-F238E27FC236}">
                  <a16:creationId xmlns:a16="http://schemas.microsoft.com/office/drawing/2014/main" id="{6827547E-AE36-2CA7-1165-2546823A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480">
              <a:extLst>
                <a:ext uri="{FF2B5EF4-FFF2-40B4-BE49-F238E27FC236}">
                  <a16:creationId xmlns:a16="http://schemas.microsoft.com/office/drawing/2014/main" id="{9CC4B829-5965-5CD5-3C3C-EC985E995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481">
              <a:extLst>
                <a:ext uri="{FF2B5EF4-FFF2-40B4-BE49-F238E27FC236}">
                  <a16:creationId xmlns:a16="http://schemas.microsoft.com/office/drawing/2014/main" id="{36D15D26-3D11-8CA8-5798-45B6177D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482">
              <a:extLst>
                <a:ext uri="{FF2B5EF4-FFF2-40B4-BE49-F238E27FC236}">
                  <a16:creationId xmlns:a16="http://schemas.microsoft.com/office/drawing/2014/main" id="{AC18E4A0-7A3E-383A-8D12-2FBEE277D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483">
              <a:extLst>
                <a:ext uri="{FF2B5EF4-FFF2-40B4-BE49-F238E27FC236}">
                  <a16:creationId xmlns:a16="http://schemas.microsoft.com/office/drawing/2014/main" id="{F6123F0E-9611-053A-E940-A3438F0F8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484">
              <a:extLst>
                <a:ext uri="{FF2B5EF4-FFF2-40B4-BE49-F238E27FC236}">
                  <a16:creationId xmlns:a16="http://schemas.microsoft.com/office/drawing/2014/main" id="{D8D1B729-D8E3-7139-6363-5B62C9A93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485">
              <a:extLst>
                <a:ext uri="{FF2B5EF4-FFF2-40B4-BE49-F238E27FC236}">
                  <a16:creationId xmlns:a16="http://schemas.microsoft.com/office/drawing/2014/main" id="{BFD1E1D8-FCE2-4885-0CCE-24B57C498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486">
              <a:extLst>
                <a:ext uri="{FF2B5EF4-FFF2-40B4-BE49-F238E27FC236}">
                  <a16:creationId xmlns:a16="http://schemas.microsoft.com/office/drawing/2014/main" id="{B4A12B94-985C-F18A-DD5C-B10E7C98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Oval 498">
              <a:extLst>
                <a:ext uri="{FF2B5EF4-FFF2-40B4-BE49-F238E27FC236}">
                  <a16:creationId xmlns:a16="http://schemas.microsoft.com/office/drawing/2014/main" id="{C9F77C34-D576-EAE0-F738-C51149D9B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499">
              <a:extLst>
                <a:ext uri="{FF2B5EF4-FFF2-40B4-BE49-F238E27FC236}">
                  <a16:creationId xmlns:a16="http://schemas.microsoft.com/office/drawing/2014/main" id="{BF0D82FF-4D01-1BB5-FEC1-DF5787594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0">
              <a:extLst>
                <a:ext uri="{FF2B5EF4-FFF2-40B4-BE49-F238E27FC236}">
                  <a16:creationId xmlns:a16="http://schemas.microsoft.com/office/drawing/2014/main" id="{CBFAE7CA-E593-F808-DF9B-35472E3F4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501">
              <a:extLst>
                <a:ext uri="{FF2B5EF4-FFF2-40B4-BE49-F238E27FC236}">
                  <a16:creationId xmlns:a16="http://schemas.microsoft.com/office/drawing/2014/main" id="{D261A3BA-E6FD-3AFE-5AA7-AE7C7EEAE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02">
              <a:extLst>
                <a:ext uri="{FF2B5EF4-FFF2-40B4-BE49-F238E27FC236}">
                  <a16:creationId xmlns:a16="http://schemas.microsoft.com/office/drawing/2014/main" id="{6DEF1841-E839-ED01-A40F-BE39599F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03">
              <a:extLst>
                <a:ext uri="{FF2B5EF4-FFF2-40B4-BE49-F238E27FC236}">
                  <a16:creationId xmlns:a16="http://schemas.microsoft.com/office/drawing/2014/main" id="{77F9C638-EA75-E76F-2150-4A8B8D218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04">
              <a:extLst>
                <a:ext uri="{FF2B5EF4-FFF2-40B4-BE49-F238E27FC236}">
                  <a16:creationId xmlns:a16="http://schemas.microsoft.com/office/drawing/2014/main" id="{F2F77771-CB12-151E-52EF-700BC05A3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05">
              <a:extLst>
                <a:ext uri="{FF2B5EF4-FFF2-40B4-BE49-F238E27FC236}">
                  <a16:creationId xmlns:a16="http://schemas.microsoft.com/office/drawing/2014/main" id="{75546EAE-D14B-DC55-3886-62F320A3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06">
              <a:extLst>
                <a:ext uri="{FF2B5EF4-FFF2-40B4-BE49-F238E27FC236}">
                  <a16:creationId xmlns:a16="http://schemas.microsoft.com/office/drawing/2014/main" id="{D8F5FD97-70DD-1046-DBA3-DEA34EA55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Oval 518">
              <a:extLst>
                <a:ext uri="{FF2B5EF4-FFF2-40B4-BE49-F238E27FC236}">
                  <a16:creationId xmlns:a16="http://schemas.microsoft.com/office/drawing/2014/main" id="{9CD447F5-3B39-C4A7-9AAC-5B330C4C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19">
              <a:extLst>
                <a:ext uri="{FF2B5EF4-FFF2-40B4-BE49-F238E27FC236}">
                  <a16:creationId xmlns:a16="http://schemas.microsoft.com/office/drawing/2014/main" id="{B8BD9E69-A459-8C94-B5A2-C031F5F0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0">
              <a:extLst>
                <a:ext uri="{FF2B5EF4-FFF2-40B4-BE49-F238E27FC236}">
                  <a16:creationId xmlns:a16="http://schemas.microsoft.com/office/drawing/2014/main" id="{568BE9B0-775E-0082-831B-C7B130E28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21">
              <a:extLst>
                <a:ext uri="{FF2B5EF4-FFF2-40B4-BE49-F238E27FC236}">
                  <a16:creationId xmlns:a16="http://schemas.microsoft.com/office/drawing/2014/main" id="{ACE07BF6-7BF2-8AEF-AA68-1036C192D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22">
              <a:extLst>
                <a:ext uri="{FF2B5EF4-FFF2-40B4-BE49-F238E27FC236}">
                  <a16:creationId xmlns:a16="http://schemas.microsoft.com/office/drawing/2014/main" id="{866F5AA0-199C-56D2-9F65-CF0B9CB0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523">
              <a:extLst>
                <a:ext uri="{FF2B5EF4-FFF2-40B4-BE49-F238E27FC236}">
                  <a16:creationId xmlns:a16="http://schemas.microsoft.com/office/drawing/2014/main" id="{CC765BB6-8FB4-F5CD-F14E-9A867597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524">
              <a:extLst>
                <a:ext uri="{FF2B5EF4-FFF2-40B4-BE49-F238E27FC236}">
                  <a16:creationId xmlns:a16="http://schemas.microsoft.com/office/drawing/2014/main" id="{66FBD188-CA4F-B305-F0B9-E0122DC5D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25">
              <a:extLst>
                <a:ext uri="{FF2B5EF4-FFF2-40B4-BE49-F238E27FC236}">
                  <a16:creationId xmlns:a16="http://schemas.microsoft.com/office/drawing/2014/main" id="{622DB03F-56EB-B357-BC5E-F3D8C107E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26">
              <a:extLst>
                <a:ext uri="{FF2B5EF4-FFF2-40B4-BE49-F238E27FC236}">
                  <a16:creationId xmlns:a16="http://schemas.microsoft.com/office/drawing/2014/main" id="{EC53DF48-606A-9F3E-FF56-DD0236D35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38">
              <a:extLst>
                <a:ext uri="{FF2B5EF4-FFF2-40B4-BE49-F238E27FC236}">
                  <a16:creationId xmlns:a16="http://schemas.microsoft.com/office/drawing/2014/main" id="{5573ADC6-2A7F-B72B-91B9-744498CB7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39">
              <a:extLst>
                <a:ext uri="{FF2B5EF4-FFF2-40B4-BE49-F238E27FC236}">
                  <a16:creationId xmlns:a16="http://schemas.microsoft.com/office/drawing/2014/main" id="{72334573-65E1-47E9-47CA-FFA83E20B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Oval 540">
              <a:extLst>
                <a:ext uri="{FF2B5EF4-FFF2-40B4-BE49-F238E27FC236}">
                  <a16:creationId xmlns:a16="http://schemas.microsoft.com/office/drawing/2014/main" id="{4B4A0D87-BAEC-D005-8253-D1D886608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Oval 541">
              <a:extLst>
                <a:ext uri="{FF2B5EF4-FFF2-40B4-BE49-F238E27FC236}">
                  <a16:creationId xmlns:a16="http://schemas.microsoft.com/office/drawing/2014/main" id="{9BBE8F40-2AB7-B35E-4C0C-C89B91F5C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42">
              <a:extLst>
                <a:ext uri="{FF2B5EF4-FFF2-40B4-BE49-F238E27FC236}">
                  <a16:creationId xmlns:a16="http://schemas.microsoft.com/office/drawing/2014/main" id="{5CEAD924-07E2-35EF-D5DD-39B8F7A96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543">
              <a:extLst>
                <a:ext uri="{FF2B5EF4-FFF2-40B4-BE49-F238E27FC236}">
                  <a16:creationId xmlns:a16="http://schemas.microsoft.com/office/drawing/2014/main" id="{D69379B1-A6D2-A552-320E-2A55A8CA5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544">
              <a:extLst>
                <a:ext uri="{FF2B5EF4-FFF2-40B4-BE49-F238E27FC236}">
                  <a16:creationId xmlns:a16="http://schemas.microsoft.com/office/drawing/2014/main" id="{67C80A7F-BD1D-4BFD-1033-B777A4376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45">
              <a:extLst>
                <a:ext uri="{FF2B5EF4-FFF2-40B4-BE49-F238E27FC236}">
                  <a16:creationId xmlns:a16="http://schemas.microsoft.com/office/drawing/2014/main" id="{CBECE999-0137-8308-6977-2E54E6D09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46">
              <a:extLst>
                <a:ext uri="{FF2B5EF4-FFF2-40B4-BE49-F238E27FC236}">
                  <a16:creationId xmlns:a16="http://schemas.microsoft.com/office/drawing/2014/main" id="{E71143FD-E3BD-3943-1C88-73327CEA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58">
              <a:extLst>
                <a:ext uri="{FF2B5EF4-FFF2-40B4-BE49-F238E27FC236}">
                  <a16:creationId xmlns:a16="http://schemas.microsoft.com/office/drawing/2014/main" id="{A5BCF783-33C2-5A6D-B8E7-AF65C8AA6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59">
              <a:extLst>
                <a:ext uri="{FF2B5EF4-FFF2-40B4-BE49-F238E27FC236}">
                  <a16:creationId xmlns:a16="http://schemas.microsoft.com/office/drawing/2014/main" id="{3934CB6E-1DAA-DF60-0F30-A1D633F1F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560">
              <a:extLst>
                <a:ext uri="{FF2B5EF4-FFF2-40B4-BE49-F238E27FC236}">
                  <a16:creationId xmlns:a16="http://schemas.microsoft.com/office/drawing/2014/main" id="{1E0A1D8D-6052-2534-B9E3-1376A97A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Oval 561">
              <a:extLst>
                <a:ext uri="{FF2B5EF4-FFF2-40B4-BE49-F238E27FC236}">
                  <a16:creationId xmlns:a16="http://schemas.microsoft.com/office/drawing/2014/main" id="{7D067252-7B35-B513-64BC-E6B1E933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62">
              <a:extLst>
                <a:ext uri="{FF2B5EF4-FFF2-40B4-BE49-F238E27FC236}">
                  <a16:creationId xmlns:a16="http://schemas.microsoft.com/office/drawing/2014/main" id="{96B4C7B3-D551-11EE-2FD5-F26FD3997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63">
              <a:extLst>
                <a:ext uri="{FF2B5EF4-FFF2-40B4-BE49-F238E27FC236}">
                  <a16:creationId xmlns:a16="http://schemas.microsoft.com/office/drawing/2014/main" id="{F530897B-FB41-8CD7-94FE-3C7CFC5CE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64">
              <a:extLst>
                <a:ext uri="{FF2B5EF4-FFF2-40B4-BE49-F238E27FC236}">
                  <a16:creationId xmlns:a16="http://schemas.microsoft.com/office/drawing/2014/main" id="{221ADA77-B200-1171-3F3A-DC7B95252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65">
              <a:extLst>
                <a:ext uri="{FF2B5EF4-FFF2-40B4-BE49-F238E27FC236}">
                  <a16:creationId xmlns:a16="http://schemas.microsoft.com/office/drawing/2014/main" id="{4C747D35-CF36-6375-E46A-82385854D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566">
              <a:extLst>
                <a:ext uri="{FF2B5EF4-FFF2-40B4-BE49-F238E27FC236}">
                  <a16:creationId xmlns:a16="http://schemas.microsoft.com/office/drawing/2014/main" id="{3F20FB22-462B-D850-E019-7EC868C4B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78">
              <a:extLst>
                <a:ext uri="{FF2B5EF4-FFF2-40B4-BE49-F238E27FC236}">
                  <a16:creationId xmlns:a16="http://schemas.microsoft.com/office/drawing/2014/main" id="{F7C5F088-11B1-1DEC-6103-47FB3895F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79">
              <a:extLst>
                <a:ext uri="{FF2B5EF4-FFF2-40B4-BE49-F238E27FC236}">
                  <a16:creationId xmlns:a16="http://schemas.microsoft.com/office/drawing/2014/main" id="{3CBEA02B-A6D2-BD30-A376-0F7C26F85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0">
              <a:extLst>
                <a:ext uri="{FF2B5EF4-FFF2-40B4-BE49-F238E27FC236}">
                  <a16:creationId xmlns:a16="http://schemas.microsoft.com/office/drawing/2014/main" id="{7091DFBC-82D1-58E0-3DC7-581A39E21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81">
              <a:extLst>
                <a:ext uri="{FF2B5EF4-FFF2-40B4-BE49-F238E27FC236}">
                  <a16:creationId xmlns:a16="http://schemas.microsoft.com/office/drawing/2014/main" id="{373F4A22-6307-AC8D-68F2-E56A63F1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82">
              <a:extLst>
                <a:ext uri="{FF2B5EF4-FFF2-40B4-BE49-F238E27FC236}">
                  <a16:creationId xmlns:a16="http://schemas.microsoft.com/office/drawing/2014/main" id="{80184DBF-C835-EDB8-DD19-18C9CCA30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Oval 583">
              <a:extLst>
                <a:ext uri="{FF2B5EF4-FFF2-40B4-BE49-F238E27FC236}">
                  <a16:creationId xmlns:a16="http://schemas.microsoft.com/office/drawing/2014/main" id="{A50E28C3-0DEF-9757-0830-C7C22480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584">
              <a:extLst>
                <a:ext uri="{FF2B5EF4-FFF2-40B4-BE49-F238E27FC236}">
                  <a16:creationId xmlns:a16="http://schemas.microsoft.com/office/drawing/2014/main" id="{13E65008-C8AF-B08B-4F13-872525AB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585">
              <a:extLst>
                <a:ext uri="{FF2B5EF4-FFF2-40B4-BE49-F238E27FC236}">
                  <a16:creationId xmlns:a16="http://schemas.microsoft.com/office/drawing/2014/main" id="{51FF0A38-135E-9A3D-D38A-69A1CAD4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586">
              <a:extLst>
                <a:ext uri="{FF2B5EF4-FFF2-40B4-BE49-F238E27FC236}">
                  <a16:creationId xmlns:a16="http://schemas.microsoft.com/office/drawing/2014/main" id="{9EA7ED73-B958-E0AD-91FC-C3BC9C11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598">
              <a:extLst>
                <a:ext uri="{FF2B5EF4-FFF2-40B4-BE49-F238E27FC236}">
                  <a16:creationId xmlns:a16="http://schemas.microsoft.com/office/drawing/2014/main" id="{6EC922D5-DBDE-C161-0978-11B19D3E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99">
              <a:extLst>
                <a:ext uri="{FF2B5EF4-FFF2-40B4-BE49-F238E27FC236}">
                  <a16:creationId xmlns:a16="http://schemas.microsoft.com/office/drawing/2014/main" id="{BB563F70-5BBD-E7DC-2B0B-EF1C20B6D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0">
              <a:extLst>
                <a:ext uri="{FF2B5EF4-FFF2-40B4-BE49-F238E27FC236}">
                  <a16:creationId xmlns:a16="http://schemas.microsoft.com/office/drawing/2014/main" id="{AD4B6F7C-1AB8-9DAC-9FC7-A34BB251D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601">
              <a:extLst>
                <a:ext uri="{FF2B5EF4-FFF2-40B4-BE49-F238E27FC236}">
                  <a16:creationId xmlns:a16="http://schemas.microsoft.com/office/drawing/2014/main" id="{841B7F47-8D37-0ED3-0920-A5400752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602">
              <a:extLst>
                <a:ext uri="{FF2B5EF4-FFF2-40B4-BE49-F238E27FC236}">
                  <a16:creationId xmlns:a16="http://schemas.microsoft.com/office/drawing/2014/main" id="{BEC66F50-0EF9-46B5-01F4-F8996CE67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603">
              <a:extLst>
                <a:ext uri="{FF2B5EF4-FFF2-40B4-BE49-F238E27FC236}">
                  <a16:creationId xmlns:a16="http://schemas.microsoft.com/office/drawing/2014/main" id="{F105301A-0BDD-3591-F925-E8311E9A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604">
              <a:extLst>
                <a:ext uri="{FF2B5EF4-FFF2-40B4-BE49-F238E27FC236}">
                  <a16:creationId xmlns:a16="http://schemas.microsoft.com/office/drawing/2014/main" id="{45B19AEA-4EFF-9493-4281-A60C5FD04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605">
              <a:extLst>
                <a:ext uri="{FF2B5EF4-FFF2-40B4-BE49-F238E27FC236}">
                  <a16:creationId xmlns:a16="http://schemas.microsoft.com/office/drawing/2014/main" id="{BDC02EDF-2DD1-12CD-F9CD-FCF45F411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606">
              <a:extLst>
                <a:ext uri="{FF2B5EF4-FFF2-40B4-BE49-F238E27FC236}">
                  <a16:creationId xmlns:a16="http://schemas.microsoft.com/office/drawing/2014/main" id="{2B19C4BA-3E34-E16E-8B4B-853364486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52" name="Grupo 651">
            <a:extLst>
              <a:ext uri="{FF2B5EF4-FFF2-40B4-BE49-F238E27FC236}">
                <a16:creationId xmlns:a16="http://schemas.microsoft.com/office/drawing/2014/main" id="{A19A6D04-D1ED-0EA4-EC81-9A746E25EF3A}"/>
              </a:ext>
            </a:extLst>
          </p:cNvPr>
          <p:cNvGrpSpPr/>
          <p:nvPr userDrawn="1"/>
        </p:nvGrpSpPr>
        <p:grpSpPr>
          <a:xfrm flipH="1">
            <a:off x="8324353" y="-62414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53" name="Oval 357">
              <a:extLst>
                <a:ext uri="{FF2B5EF4-FFF2-40B4-BE49-F238E27FC236}">
                  <a16:creationId xmlns:a16="http://schemas.microsoft.com/office/drawing/2014/main" id="{D0530E70-8F29-2143-EC7E-EF12E007B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58">
              <a:extLst>
                <a:ext uri="{FF2B5EF4-FFF2-40B4-BE49-F238E27FC236}">
                  <a16:creationId xmlns:a16="http://schemas.microsoft.com/office/drawing/2014/main" id="{DE90F518-48F9-63B4-5237-821845ACD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59">
              <a:extLst>
                <a:ext uri="{FF2B5EF4-FFF2-40B4-BE49-F238E27FC236}">
                  <a16:creationId xmlns:a16="http://schemas.microsoft.com/office/drawing/2014/main" id="{ECF227EF-F8D2-B2BE-7A11-01720F9FF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60">
              <a:extLst>
                <a:ext uri="{FF2B5EF4-FFF2-40B4-BE49-F238E27FC236}">
                  <a16:creationId xmlns:a16="http://schemas.microsoft.com/office/drawing/2014/main" id="{6A9D6B76-CA3B-37F9-4E76-C6FFCFB3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61">
              <a:extLst>
                <a:ext uri="{FF2B5EF4-FFF2-40B4-BE49-F238E27FC236}">
                  <a16:creationId xmlns:a16="http://schemas.microsoft.com/office/drawing/2014/main" id="{957538C0-0813-5FCA-B17C-436CE2EEB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362">
              <a:extLst>
                <a:ext uri="{FF2B5EF4-FFF2-40B4-BE49-F238E27FC236}">
                  <a16:creationId xmlns:a16="http://schemas.microsoft.com/office/drawing/2014/main" id="{BFB150D7-D30B-477E-0A63-9DA80481D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363">
              <a:extLst>
                <a:ext uri="{FF2B5EF4-FFF2-40B4-BE49-F238E27FC236}">
                  <a16:creationId xmlns:a16="http://schemas.microsoft.com/office/drawing/2014/main" id="{61C54EBC-313B-6DF1-8DD8-B9E609332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64">
              <a:extLst>
                <a:ext uri="{FF2B5EF4-FFF2-40B4-BE49-F238E27FC236}">
                  <a16:creationId xmlns:a16="http://schemas.microsoft.com/office/drawing/2014/main" id="{4A395791-CBC6-EE88-F593-FA931571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65">
              <a:extLst>
                <a:ext uri="{FF2B5EF4-FFF2-40B4-BE49-F238E27FC236}">
                  <a16:creationId xmlns:a16="http://schemas.microsoft.com/office/drawing/2014/main" id="{E47B2921-7004-1BBF-C9E2-379B33103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77">
              <a:extLst>
                <a:ext uri="{FF2B5EF4-FFF2-40B4-BE49-F238E27FC236}">
                  <a16:creationId xmlns:a16="http://schemas.microsoft.com/office/drawing/2014/main" id="{1CB916DA-F308-2356-2BB0-47A51207C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78">
              <a:extLst>
                <a:ext uri="{FF2B5EF4-FFF2-40B4-BE49-F238E27FC236}">
                  <a16:creationId xmlns:a16="http://schemas.microsoft.com/office/drawing/2014/main" id="{A6A2DD0E-EE14-202C-1332-CA61BC77A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Oval 379">
              <a:extLst>
                <a:ext uri="{FF2B5EF4-FFF2-40B4-BE49-F238E27FC236}">
                  <a16:creationId xmlns:a16="http://schemas.microsoft.com/office/drawing/2014/main" id="{239C9B85-A8A1-9C62-1CE0-746D354B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Oval 380">
              <a:extLst>
                <a:ext uri="{FF2B5EF4-FFF2-40B4-BE49-F238E27FC236}">
                  <a16:creationId xmlns:a16="http://schemas.microsoft.com/office/drawing/2014/main" id="{6CAAEBF5-9885-9C10-F5E4-C2496B3E9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81">
              <a:extLst>
                <a:ext uri="{FF2B5EF4-FFF2-40B4-BE49-F238E27FC236}">
                  <a16:creationId xmlns:a16="http://schemas.microsoft.com/office/drawing/2014/main" id="{6CF68F78-107A-8C7C-A150-D7A34C88B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382">
              <a:extLst>
                <a:ext uri="{FF2B5EF4-FFF2-40B4-BE49-F238E27FC236}">
                  <a16:creationId xmlns:a16="http://schemas.microsoft.com/office/drawing/2014/main" id="{D60C0D2E-DDB4-1299-2AC7-216F45B88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383">
              <a:extLst>
                <a:ext uri="{FF2B5EF4-FFF2-40B4-BE49-F238E27FC236}">
                  <a16:creationId xmlns:a16="http://schemas.microsoft.com/office/drawing/2014/main" id="{5255C340-EBD7-7858-199F-F2209B938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384">
              <a:extLst>
                <a:ext uri="{FF2B5EF4-FFF2-40B4-BE49-F238E27FC236}">
                  <a16:creationId xmlns:a16="http://schemas.microsoft.com/office/drawing/2014/main" id="{A3FF722B-B61B-6615-F847-C1A6FC50A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385">
              <a:extLst>
                <a:ext uri="{FF2B5EF4-FFF2-40B4-BE49-F238E27FC236}">
                  <a16:creationId xmlns:a16="http://schemas.microsoft.com/office/drawing/2014/main" id="{783D075B-5060-8212-3C07-E3D4186EB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397">
              <a:extLst>
                <a:ext uri="{FF2B5EF4-FFF2-40B4-BE49-F238E27FC236}">
                  <a16:creationId xmlns:a16="http://schemas.microsoft.com/office/drawing/2014/main" id="{91E38847-631B-7463-8420-162012187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398">
              <a:extLst>
                <a:ext uri="{FF2B5EF4-FFF2-40B4-BE49-F238E27FC236}">
                  <a16:creationId xmlns:a16="http://schemas.microsoft.com/office/drawing/2014/main" id="{7F5FAD3A-683C-0806-C1AE-EDEFA41E4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Oval 399">
              <a:extLst>
                <a:ext uri="{FF2B5EF4-FFF2-40B4-BE49-F238E27FC236}">
                  <a16:creationId xmlns:a16="http://schemas.microsoft.com/office/drawing/2014/main" id="{7538A5E2-127B-F1C7-5A09-654461C67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Oval 400">
              <a:extLst>
                <a:ext uri="{FF2B5EF4-FFF2-40B4-BE49-F238E27FC236}">
                  <a16:creationId xmlns:a16="http://schemas.microsoft.com/office/drawing/2014/main" id="{292739B1-AEF5-AC37-3641-E08CA6A3A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01">
              <a:extLst>
                <a:ext uri="{FF2B5EF4-FFF2-40B4-BE49-F238E27FC236}">
                  <a16:creationId xmlns:a16="http://schemas.microsoft.com/office/drawing/2014/main" id="{C0CDA6F6-924C-8E05-33A0-5FA84F6E2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02">
              <a:extLst>
                <a:ext uri="{FF2B5EF4-FFF2-40B4-BE49-F238E27FC236}">
                  <a16:creationId xmlns:a16="http://schemas.microsoft.com/office/drawing/2014/main" id="{BB29F9E9-592E-9A7A-4044-8AED5075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03">
              <a:extLst>
                <a:ext uri="{FF2B5EF4-FFF2-40B4-BE49-F238E27FC236}">
                  <a16:creationId xmlns:a16="http://schemas.microsoft.com/office/drawing/2014/main" id="{16E862D9-F0C2-1D54-AA80-6DBB97C02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04">
              <a:extLst>
                <a:ext uri="{FF2B5EF4-FFF2-40B4-BE49-F238E27FC236}">
                  <a16:creationId xmlns:a16="http://schemas.microsoft.com/office/drawing/2014/main" id="{1410AF19-4BC8-D9AE-589E-913448667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405">
              <a:extLst>
                <a:ext uri="{FF2B5EF4-FFF2-40B4-BE49-F238E27FC236}">
                  <a16:creationId xmlns:a16="http://schemas.microsoft.com/office/drawing/2014/main" id="{D92E0F53-E135-657D-0738-65C676A1C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18">
              <a:extLst>
                <a:ext uri="{FF2B5EF4-FFF2-40B4-BE49-F238E27FC236}">
                  <a16:creationId xmlns:a16="http://schemas.microsoft.com/office/drawing/2014/main" id="{75C9AFB0-D8E0-9F78-B266-0F03D88D2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19">
              <a:extLst>
                <a:ext uri="{FF2B5EF4-FFF2-40B4-BE49-F238E27FC236}">
                  <a16:creationId xmlns:a16="http://schemas.microsoft.com/office/drawing/2014/main" id="{56B4419B-511B-6B5D-7DDF-AF9075B4B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0">
              <a:extLst>
                <a:ext uri="{FF2B5EF4-FFF2-40B4-BE49-F238E27FC236}">
                  <a16:creationId xmlns:a16="http://schemas.microsoft.com/office/drawing/2014/main" id="{F32BA37E-C1A0-A3BE-2279-DBEAE600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21">
              <a:extLst>
                <a:ext uri="{FF2B5EF4-FFF2-40B4-BE49-F238E27FC236}">
                  <a16:creationId xmlns:a16="http://schemas.microsoft.com/office/drawing/2014/main" id="{25AF0DA7-CF3D-DB21-2589-E7C756A0F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22">
              <a:extLst>
                <a:ext uri="{FF2B5EF4-FFF2-40B4-BE49-F238E27FC236}">
                  <a16:creationId xmlns:a16="http://schemas.microsoft.com/office/drawing/2014/main" id="{10F2911A-0688-DEB7-83E9-F7785FD3D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Oval 423">
              <a:extLst>
                <a:ext uri="{FF2B5EF4-FFF2-40B4-BE49-F238E27FC236}">
                  <a16:creationId xmlns:a16="http://schemas.microsoft.com/office/drawing/2014/main" id="{CCF4ED6A-B338-52D5-D565-97AC478C5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24">
              <a:extLst>
                <a:ext uri="{FF2B5EF4-FFF2-40B4-BE49-F238E27FC236}">
                  <a16:creationId xmlns:a16="http://schemas.microsoft.com/office/drawing/2014/main" id="{58DDBDFE-DA8B-811A-327F-BF0F6C760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25">
              <a:extLst>
                <a:ext uri="{FF2B5EF4-FFF2-40B4-BE49-F238E27FC236}">
                  <a16:creationId xmlns:a16="http://schemas.microsoft.com/office/drawing/2014/main" id="{80955948-5CBB-B480-F308-D23451F4A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426">
              <a:extLst>
                <a:ext uri="{FF2B5EF4-FFF2-40B4-BE49-F238E27FC236}">
                  <a16:creationId xmlns:a16="http://schemas.microsoft.com/office/drawing/2014/main" id="{955B99A3-ACFE-AB24-D574-8D9D33CB1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438">
              <a:extLst>
                <a:ext uri="{FF2B5EF4-FFF2-40B4-BE49-F238E27FC236}">
                  <a16:creationId xmlns:a16="http://schemas.microsoft.com/office/drawing/2014/main" id="{E1F981E6-E94B-8644-04B5-316840D07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39">
              <a:extLst>
                <a:ext uri="{FF2B5EF4-FFF2-40B4-BE49-F238E27FC236}">
                  <a16:creationId xmlns:a16="http://schemas.microsoft.com/office/drawing/2014/main" id="{5AD56D56-C76E-8D73-E698-F89D36713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0">
              <a:extLst>
                <a:ext uri="{FF2B5EF4-FFF2-40B4-BE49-F238E27FC236}">
                  <a16:creationId xmlns:a16="http://schemas.microsoft.com/office/drawing/2014/main" id="{433E5A5E-A169-DB24-7996-630DA387D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41">
              <a:extLst>
                <a:ext uri="{FF2B5EF4-FFF2-40B4-BE49-F238E27FC236}">
                  <a16:creationId xmlns:a16="http://schemas.microsoft.com/office/drawing/2014/main" id="{AA1C4DC5-ADB9-B40D-4305-31C943A4D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42">
              <a:extLst>
                <a:ext uri="{FF2B5EF4-FFF2-40B4-BE49-F238E27FC236}">
                  <a16:creationId xmlns:a16="http://schemas.microsoft.com/office/drawing/2014/main" id="{ECFB0FC9-C6B5-B35B-D5A5-BD81CE135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Oval 443">
              <a:extLst>
                <a:ext uri="{FF2B5EF4-FFF2-40B4-BE49-F238E27FC236}">
                  <a16:creationId xmlns:a16="http://schemas.microsoft.com/office/drawing/2014/main" id="{3882459D-52BB-9D2F-11A1-3F98424E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Oval 444">
              <a:extLst>
                <a:ext uri="{FF2B5EF4-FFF2-40B4-BE49-F238E27FC236}">
                  <a16:creationId xmlns:a16="http://schemas.microsoft.com/office/drawing/2014/main" id="{E7E601CC-2FD5-9987-96F9-3EDF5D4A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45">
              <a:extLst>
                <a:ext uri="{FF2B5EF4-FFF2-40B4-BE49-F238E27FC236}">
                  <a16:creationId xmlns:a16="http://schemas.microsoft.com/office/drawing/2014/main" id="{E5A1658C-9D96-0172-0145-887050D3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46">
              <a:extLst>
                <a:ext uri="{FF2B5EF4-FFF2-40B4-BE49-F238E27FC236}">
                  <a16:creationId xmlns:a16="http://schemas.microsoft.com/office/drawing/2014/main" id="{63F6591E-0494-3FB6-E432-010349931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58">
              <a:extLst>
                <a:ext uri="{FF2B5EF4-FFF2-40B4-BE49-F238E27FC236}">
                  <a16:creationId xmlns:a16="http://schemas.microsoft.com/office/drawing/2014/main" id="{8DEEBDDA-C5C9-9EE3-B5A0-DEDC43485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59">
              <a:extLst>
                <a:ext uri="{FF2B5EF4-FFF2-40B4-BE49-F238E27FC236}">
                  <a16:creationId xmlns:a16="http://schemas.microsoft.com/office/drawing/2014/main" id="{B7D70DCA-1C3C-1D46-83DB-53170FD39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0">
              <a:extLst>
                <a:ext uri="{FF2B5EF4-FFF2-40B4-BE49-F238E27FC236}">
                  <a16:creationId xmlns:a16="http://schemas.microsoft.com/office/drawing/2014/main" id="{01E38625-10A1-DB94-C352-5D32F6F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61">
              <a:extLst>
                <a:ext uri="{FF2B5EF4-FFF2-40B4-BE49-F238E27FC236}">
                  <a16:creationId xmlns:a16="http://schemas.microsoft.com/office/drawing/2014/main" id="{BAA31D84-1712-7774-DAD7-15D526394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62">
              <a:extLst>
                <a:ext uri="{FF2B5EF4-FFF2-40B4-BE49-F238E27FC236}">
                  <a16:creationId xmlns:a16="http://schemas.microsoft.com/office/drawing/2014/main" id="{4F6001C5-F4C5-A664-3A24-083D7B1D1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63">
              <a:extLst>
                <a:ext uri="{FF2B5EF4-FFF2-40B4-BE49-F238E27FC236}">
                  <a16:creationId xmlns:a16="http://schemas.microsoft.com/office/drawing/2014/main" id="{4E746BDB-F52F-E792-A325-52BDEA955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64">
              <a:extLst>
                <a:ext uri="{FF2B5EF4-FFF2-40B4-BE49-F238E27FC236}">
                  <a16:creationId xmlns:a16="http://schemas.microsoft.com/office/drawing/2014/main" id="{F8CC04D3-16B4-CE16-EC1E-7C73226B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65">
              <a:extLst>
                <a:ext uri="{FF2B5EF4-FFF2-40B4-BE49-F238E27FC236}">
                  <a16:creationId xmlns:a16="http://schemas.microsoft.com/office/drawing/2014/main" id="{D97C362C-A97C-DBD2-7053-C2E668028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66">
              <a:extLst>
                <a:ext uri="{FF2B5EF4-FFF2-40B4-BE49-F238E27FC236}">
                  <a16:creationId xmlns:a16="http://schemas.microsoft.com/office/drawing/2014/main" id="{06837009-12DE-CA02-5195-0F6465CBB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78">
              <a:extLst>
                <a:ext uri="{FF2B5EF4-FFF2-40B4-BE49-F238E27FC236}">
                  <a16:creationId xmlns:a16="http://schemas.microsoft.com/office/drawing/2014/main" id="{0949996B-1F62-269F-2711-302DF914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79">
              <a:extLst>
                <a:ext uri="{FF2B5EF4-FFF2-40B4-BE49-F238E27FC236}">
                  <a16:creationId xmlns:a16="http://schemas.microsoft.com/office/drawing/2014/main" id="{5A27311D-4E4A-92C9-6751-953B92E5C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Freeform 480">
              <a:extLst>
                <a:ext uri="{FF2B5EF4-FFF2-40B4-BE49-F238E27FC236}">
                  <a16:creationId xmlns:a16="http://schemas.microsoft.com/office/drawing/2014/main" id="{A260E852-52D6-AD1F-4CB2-89220DC77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Freeform 481">
              <a:extLst>
                <a:ext uri="{FF2B5EF4-FFF2-40B4-BE49-F238E27FC236}">
                  <a16:creationId xmlns:a16="http://schemas.microsoft.com/office/drawing/2014/main" id="{0966A00C-4FB0-1AD7-1C2B-D198BE5E1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Freeform 482">
              <a:extLst>
                <a:ext uri="{FF2B5EF4-FFF2-40B4-BE49-F238E27FC236}">
                  <a16:creationId xmlns:a16="http://schemas.microsoft.com/office/drawing/2014/main" id="{774E8495-9005-5310-C457-EA31A7523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483">
              <a:extLst>
                <a:ext uri="{FF2B5EF4-FFF2-40B4-BE49-F238E27FC236}">
                  <a16:creationId xmlns:a16="http://schemas.microsoft.com/office/drawing/2014/main" id="{611E27A3-0539-6DC8-01F6-768F34B65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484">
              <a:extLst>
                <a:ext uri="{FF2B5EF4-FFF2-40B4-BE49-F238E27FC236}">
                  <a16:creationId xmlns:a16="http://schemas.microsoft.com/office/drawing/2014/main" id="{877E17A2-9294-B777-5251-4DDACC4C9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485">
              <a:extLst>
                <a:ext uri="{FF2B5EF4-FFF2-40B4-BE49-F238E27FC236}">
                  <a16:creationId xmlns:a16="http://schemas.microsoft.com/office/drawing/2014/main" id="{80E5F60E-EACC-D41A-0F9B-48764D2D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Oval 486">
              <a:extLst>
                <a:ext uri="{FF2B5EF4-FFF2-40B4-BE49-F238E27FC236}">
                  <a16:creationId xmlns:a16="http://schemas.microsoft.com/office/drawing/2014/main" id="{34DE99E3-3781-1CAD-AC94-3C9C8DF1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Oval 498">
              <a:extLst>
                <a:ext uri="{FF2B5EF4-FFF2-40B4-BE49-F238E27FC236}">
                  <a16:creationId xmlns:a16="http://schemas.microsoft.com/office/drawing/2014/main" id="{59273108-36DD-B9A8-2FEC-6DA334FB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Oval 499">
              <a:extLst>
                <a:ext uri="{FF2B5EF4-FFF2-40B4-BE49-F238E27FC236}">
                  <a16:creationId xmlns:a16="http://schemas.microsoft.com/office/drawing/2014/main" id="{C2D7B4A1-83A5-9477-4F04-1B278BAF2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0">
              <a:extLst>
                <a:ext uri="{FF2B5EF4-FFF2-40B4-BE49-F238E27FC236}">
                  <a16:creationId xmlns:a16="http://schemas.microsoft.com/office/drawing/2014/main" id="{A83A1C58-AEF9-4F0B-959F-EC3059625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Freeform 501">
              <a:extLst>
                <a:ext uri="{FF2B5EF4-FFF2-40B4-BE49-F238E27FC236}">
                  <a16:creationId xmlns:a16="http://schemas.microsoft.com/office/drawing/2014/main" id="{9C840195-2313-13B1-11DA-58B1C4B4E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02">
              <a:extLst>
                <a:ext uri="{FF2B5EF4-FFF2-40B4-BE49-F238E27FC236}">
                  <a16:creationId xmlns:a16="http://schemas.microsoft.com/office/drawing/2014/main" id="{3716B0EE-5450-F4ED-BEDA-CF2943D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03">
              <a:extLst>
                <a:ext uri="{FF2B5EF4-FFF2-40B4-BE49-F238E27FC236}">
                  <a16:creationId xmlns:a16="http://schemas.microsoft.com/office/drawing/2014/main" id="{B4A38A36-E5F7-FA8E-FB28-00FF80C02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04">
              <a:extLst>
                <a:ext uri="{FF2B5EF4-FFF2-40B4-BE49-F238E27FC236}">
                  <a16:creationId xmlns:a16="http://schemas.microsoft.com/office/drawing/2014/main" id="{69E26592-94BB-F29A-8011-4B01E4A20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05">
              <a:extLst>
                <a:ext uri="{FF2B5EF4-FFF2-40B4-BE49-F238E27FC236}">
                  <a16:creationId xmlns:a16="http://schemas.microsoft.com/office/drawing/2014/main" id="{EFBB73B7-210D-2291-5ECB-C188425A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06">
              <a:extLst>
                <a:ext uri="{FF2B5EF4-FFF2-40B4-BE49-F238E27FC236}">
                  <a16:creationId xmlns:a16="http://schemas.microsoft.com/office/drawing/2014/main" id="{77E02397-BA8C-E0CB-15B7-92A105517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Oval 518">
              <a:extLst>
                <a:ext uri="{FF2B5EF4-FFF2-40B4-BE49-F238E27FC236}">
                  <a16:creationId xmlns:a16="http://schemas.microsoft.com/office/drawing/2014/main" id="{6A5ED3AC-7C64-F976-358F-992636645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19">
              <a:extLst>
                <a:ext uri="{FF2B5EF4-FFF2-40B4-BE49-F238E27FC236}">
                  <a16:creationId xmlns:a16="http://schemas.microsoft.com/office/drawing/2014/main" id="{6C5DE1C1-7361-BD29-C580-835DA0D1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0">
              <a:extLst>
                <a:ext uri="{FF2B5EF4-FFF2-40B4-BE49-F238E27FC236}">
                  <a16:creationId xmlns:a16="http://schemas.microsoft.com/office/drawing/2014/main" id="{CFEF93ED-955D-B17C-4230-C41797B3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21">
              <a:extLst>
                <a:ext uri="{FF2B5EF4-FFF2-40B4-BE49-F238E27FC236}">
                  <a16:creationId xmlns:a16="http://schemas.microsoft.com/office/drawing/2014/main" id="{2988D285-0E59-8C92-7E26-0DCB7DD7D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22">
              <a:extLst>
                <a:ext uri="{FF2B5EF4-FFF2-40B4-BE49-F238E27FC236}">
                  <a16:creationId xmlns:a16="http://schemas.microsoft.com/office/drawing/2014/main" id="{66D3EF3C-9B02-BFFB-5E33-91F301D43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523">
              <a:extLst>
                <a:ext uri="{FF2B5EF4-FFF2-40B4-BE49-F238E27FC236}">
                  <a16:creationId xmlns:a16="http://schemas.microsoft.com/office/drawing/2014/main" id="{59FF33F0-C3A5-1DC1-458B-BAA0B208B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524">
              <a:extLst>
                <a:ext uri="{FF2B5EF4-FFF2-40B4-BE49-F238E27FC236}">
                  <a16:creationId xmlns:a16="http://schemas.microsoft.com/office/drawing/2014/main" id="{F73B00FD-41F5-F3EF-1DEC-073AE7F1C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25">
              <a:extLst>
                <a:ext uri="{FF2B5EF4-FFF2-40B4-BE49-F238E27FC236}">
                  <a16:creationId xmlns:a16="http://schemas.microsoft.com/office/drawing/2014/main" id="{A1F55D1F-B526-92C5-18F4-D8D53424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26">
              <a:extLst>
                <a:ext uri="{FF2B5EF4-FFF2-40B4-BE49-F238E27FC236}">
                  <a16:creationId xmlns:a16="http://schemas.microsoft.com/office/drawing/2014/main" id="{9C92671B-8746-A110-2D1C-5D91A7B29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38">
              <a:extLst>
                <a:ext uri="{FF2B5EF4-FFF2-40B4-BE49-F238E27FC236}">
                  <a16:creationId xmlns:a16="http://schemas.microsoft.com/office/drawing/2014/main" id="{C3A93765-9EB7-ADF1-69B9-17BC44991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39">
              <a:extLst>
                <a:ext uri="{FF2B5EF4-FFF2-40B4-BE49-F238E27FC236}">
                  <a16:creationId xmlns:a16="http://schemas.microsoft.com/office/drawing/2014/main" id="{F6FF1FD7-DC6F-7433-083E-028E4B88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Oval 540">
              <a:extLst>
                <a:ext uri="{FF2B5EF4-FFF2-40B4-BE49-F238E27FC236}">
                  <a16:creationId xmlns:a16="http://schemas.microsoft.com/office/drawing/2014/main" id="{A792C309-C48B-FE1F-BCDB-31EF772D9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Oval 541">
              <a:extLst>
                <a:ext uri="{FF2B5EF4-FFF2-40B4-BE49-F238E27FC236}">
                  <a16:creationId xmlns:a16="http://schemas.microsoft.com/office/drawing/2014/main" id="{D54E9893-DC66-0DF9-53D3-E107BD23D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42">
              <a:extLst>
                <a:ext uri="{FF2B5EF4-FFF2-40B4-BE49-F238E27FC236}">
                  <a16:creationId xmlns:a16="http://schemas.microsoft.com/office/drawing/2014/main" id="{FE9B9457-0D0B-7D60-EF64-880D79DE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Freeform 543">
              <a:extLst>
                <a:ext uri="{FF2B5EF4-FFF2-40B4-BE49-F238E27FC236}">
                  <a16:creationId xmlns:a16="http://schemas.microsoft.com/office/drawing/2014/main" id="{9AE775A0-0337-B86B-2C56-F17605359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544">
              <a:extLst>
                <a:ext uri="{FF2B5EF4-FFF2-40B4-BE49-F238E27FC236}">
                  <a16:creationId xmlns:a16="http://schemas.microsoft.com/office/drawing/2014/main" id="{355F907E-1714-280F-3FBE-9770492D2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45">
              <a:extLst>
                <a:ext uri="{FF2B5EF4-FFF2-40B4-BE49-F238E27FC236}">
                  <a16:creationId xmlns:a16="http://schemas.microsoft.com/office/drawing/2014/main" id="{E4843B65-B93C-56C0-CD13-B33742D6E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46">
              <a:extLst>
                <a:ext uri="{FF2B5EF4-FFF2-40B4-BE49-F238E27FC236}">
                  <a16:creationId xmlns:a16="http://schemas.microsoft.com/office/drawing/2014/main" id="{70479B7B-86C1-A5D0-1A44-CFF132CA5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58">
              <a:extLst>
                <a:ext uri="{FF2B5EF4-FFF2-40B4-BE49-F238E27FC236}">
                  <a16:creationId xmlns:a16="http://schemas.microsoft.com/office/drawing/2014/main" id="{781B9F35-55D5-69E3-0A9F-63A7A71E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59">
              <a:extLst>
                <a:ext uri="{FF2B5EF4-FFF2-40B4-BE49-F238E27FC236}">
                  <a16:creationId xmlns:a16="http://schemas.microsoft.com/office/drawing/2014/main" id="{CC397596-ECF8-D7DD-BFAB-8FD9DA5EC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Oval 560">
              <a:extLst>
                <a:ext uri="{FF2B5EF4-FFF2-40B4-BE49-F238E27FC236}">
                  <a16:creationId xmlns:a16="http://schemas.microsoft.com/office/drawing/2014/main" id="{9923CE1C-CC26-EE18-D8A7-0CA5A31D8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Oval 561">
              <a:extLst>
                <a:ext uri="{FF2B5EF4-FFF2-40B4-BE49-F238E27FC236}">
                  <a16:creationId xmlns:a16="http://schemas.microsoft.com/office/drawing/2014/main" id="{CA21DCCD-DC06-816E-D17A-BF2447CC6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62">
              <a:extLst>
                <a:ext uri="{FF2B5EF4-FFF2-40B4-BE49-F238E27FC236}">
                  <a16:creationId xmlns:a16="http://schemas.microsoft.com/office/drawing/2014/main" id="{8C34635A-A6DB-861B-9C29-34F49E4A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63">
              <a:extLst>
                <a:ext uri="{FF2B5EF4-FFF2-40B4-BE49-F238E27FC236}">
                  <a16:creationId xmlns:a16="http://schemas.microsoft.com/office/drawing/2014/main" id="{7FCA66D0-1394-45F2-95F0-58288CAAA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64">
              <a:extLst>
                <a:ext uri="{FF2B5EF4-FFF2-40B4-BE49-F238E27FC236}">
                  <a16:creationId xmlns:a16="http://schemas.microsoft.com/office/drawing/2014/main" id="{544DA716-BC97-208E-91CC-DB7267297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65">
              <a:extLst>
                <a:ext uri="{FF2B5EF4-FFF2-40B4-BE49-F238E27FC236}">
                  <a16:creationId xmlns:a16="http://schemas.microsoft.com/office/drawing/2014/main" id="{61972D82-DF1C-2160-912F-4AB7534D9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566">
              <a:extLst>
                <a:ext uri="{FF2B5EF4-FFF2-40B4-BE49-F238E27FC236}">
                  <a16:creationId xmlns:a16="http://schemas.microsoft.com/office/drawing/2014/main" id="{7CC4FAF8-696F-BD86-FEBF-50408A8E9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78">
              <a:extLst>
                <a:ext uri="{FF2B5EF4-FFF2-40B4-BE49-F238E27FC236}">
                  <a16:creationId xmlns:a16="http://schemas.microsoft.com/office/drawing/2014/main" id="{F1B8A16F-13E4-0E7A-30C4-0C4C2E0F6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79">
              <a:extLst>
                <a:ext uri="{FF2B5EF4-FFF2-40B4-BE49-F238E27FC236}">
                  <a16:creationId xmlns:a16="http://schemas.microsoft.com/office/drawing/2014/main" id="{84F940FF-6545-A9C1-CFBC-8E109671C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0">
              <a:extLst>
                <a:ext uri="{FF2B5EF4-FFF2-40B4-BE49-F238E27FC236}">
                  <a16:creationId xmlns:a16="http://schemas.microsoft.com/office/drawing/2014/main" id="{84F6577A-CE83-A445-359C-4DEBA0FA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81">
              <a:extLst>
                <a:ext uri="{FF2B5EF4-FFF2-40B4-BE49-F238E27FC236}">
                  <a16:creationId xmlns:a16="http://schemas.microsoft.com/office/drawing/2014/main" id="{D02FDF02-834D-D8E1-8893-052203C4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82">
              <a:extLst>
                <a:ext uri="{FF2B5EF4-FFF2-40B4-BE49-F238E27FC236}">
                  <a16:creationId xmlns:a16="http://schemas.microsoft.com/office/drawing/2014/main" id="{13EAA7FB-01EB-9D88-4BB2-3FC7DE2B0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Oval 583">
              <a:extLst>
                <a:ext uri="{FF2B5EF4-FFF2-40B4-BE49-F238E27FC236}">
                  <a16:creationId xmlns:a16="http://schemas.microsoft.com/office/drawing/2014/main" id="{0C590E32-F55C-A0E8-E255-E8CC0D7D0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584">
              <a:extLst>
                <a:ext uri="{FF2B5EF4-FFF2-40B4-BE49-F238E27FC236}">
                  <a16:creationId xmlns:a16="http://schemas.microsoft.com/office/drawing/2014/main" id="{AB3106A1-A1EB-32E2-12D6-1148F7E49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585">
              <a:extLst>
                <a:ext uri="{FF2B5EF4-FFF2-40B4-BE49-F238E27FC236}">
                  <a16:creationId xmlns:a16="http://schemas.microsoft.com/office/drawing/2014/main" id="{C58995F9-1DF5-59A8-05CD-C32061D89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586">
              <a:extLst>
                <a:ext uri="{FF2B5EF4-FFF2-40B4-BE49-F238E27FC236}">
                  <a16:creationId xmlns:a16="http://schemas.microsoft.com/office/drawing/2014/main" id="{D130E0D5-CB64-8E68-48F3-0E35E16CE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598">
              <a:extLst>
                <a:ext uri="{FF2B5EF4-FFF2-40B4-BE49-F238E27FC236}">
                  <a16:creationId xmlns:a16="http://schemas.microsoft.com/office/drawing/2014/main" id="{5AB6EAC3-2D12-8AF9-A1D3-73E9F778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599">
              <a:extLst>
                <a:ext uri="{FF2B5EF4-FFF2-40B4-BE49-F238E27FC236}">
                  <a16:creationId xmlns:a16="http://schemas.microsoft.com/office/drawing/2014/main" id="{2FB12F5A-7A49-CCAF-831F-DDFE99A78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0">
              <a:extLst>
                <a:ext uri="{FF2B5EF4-FFF2-40B4-BE49-F238E27FC236}">
                  <a16:creationId xmlns:a16="http://schemas.microsoft.com/office/drawing/2014/main" id="{C5BAE6BC-06D6-9D43-CA2D-329A0E56E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601">
              <a:extLst>
                <a:ext uri="{FF2B5EF4-FFF2-40B4-BE49-F238E27FC236}">
                  <a16:creationId xmlns:a16="http://schemas.microsoft.com/office/drawing/2014/main" id="{EC221956-795C-63DC-6755-F4A8B21F0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602">
              <a:extLst>
                <a:ext uri="{FF2B5EF4-FFF2-40B4-BE49-F238E27FC236}">
                  <a16:creationId xmlns:a16="http://schemas.microsoft.com/office/drawing/2014/main" id="{170C1DB8-070B-54A2-965B-6D6F976DD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Oval 603">
              <a:extLst>
                <a:ext uri="{FF2B5EF4-FFF2-40B4-BE49-F238E27FC236}">
                  <a16:creationId xmlns:a16="http://schemas.microsoft.com/office/drawing/2014/main" id="{138571B0-E1B5-DB2C-6850-381106FBC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Oval 604">
              <a:extLst>
                <a:ext uri="{FF2B5EF4-FFF2-40B4-BE49-F238E27FC236}">
                  <a16:creationId xmlns:a16="http://schemas.microsoft.com/office/drawing/2014/main" id="{BE9FE740-50AE-E213-672F-2A61B0BDB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Freeform 605">
              <a:extLst>
                <a:ext uri="{FF2B5EF4-FFF2-40B4-BE49-F238E27FC236}">
                  <a16:creationId xmlns:a16="http://schemas.microsoft.com/office/drawing/2014/main" id="{8B043478-7512-F76B-35A1-2255DC6C1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Freeform 606">
              <a:extLst>
                <a:ext uri="{FF2B5EF4-FFF2-40B4-BE49-F238E27FC236}">
                  <a16:creationId xmlns:a16="http://schemas.microsoft.com/office/drawing/2014/main" id="{1715AC9D-2C64-5185-DD5D-9C9F565C7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895">
            <a:extLst>
              <a:ext uri="{FF2B5EF4-FFF2-40B4-BE49-F238E27FC236}">
                <a16:creationId xmlns:a16="http://schemas.microsoft.com/office/drawing/2014/main" id="{F10E0E69-2F01-90BE-B85C-2717E014D771}"/>
              </a:ext>
            </a:extLst>
          </p:cNvPr>
          <p:cNvGrpSpPr/>
          <p:nvPr userDrawn="1"/>
        </p:nvGrpSpPr>
        <p:grpSpPr>
          <a:xfrm>
            <a:off x="7144602" y="3147253"/>
            <a:ext cx="2300556" cy="2575530"/>
            <a:chOff x="3238240" y="323850"/>
            <a:chExt cx="1739901" cy="1947863"/>
          </a:xfrm>
        </p:grpSpPr>
        <p:sp>
          <p:nvSpPr>
            <p:cNvPr id="270" name="Freeform 352">
              <a:extLst>
                <a:ext uri="{FF2B5EF4-FFF2-40B4-BE49-F238E27FC236}">
                  <a16:creationId xmlns:a16="http://schemas.microsoft.com/office/drawing/2014/main" id="{4F928119-3507-CEE1-705A-70A8142A3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3">
              <a:extLst>
                <a:ext uri="{FF2B5EF4-FFF2-40B4-BE49-F238E27FC236}">
                  <a16:creationId xmlns:a16="http://schemas.microsoft.com/office/drawing/2014/main" id="{964E2358-0FD3-2FEC-1A49-9FF87C39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4">
              <a:extLst>
                <a:ext uri="{FF2B5EF4-FFF2-40B4-BE49-F238E27FC236}">
                  <a16:creationId xmlns:a16="http://schemas.microsoft.com/office/drawing/2014/main" id="{DB89901F-5793-B9D6-E270-8419B9052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55">
              <a:extLst>
                <a:ext uri="{FF2B5EF4-FFF2-40B4-BE49-F238E27FC236}">
                  <a16:creationId xmlns:a16="http://schemas.microsoft.com/office/drawing/2014/main" id="{A2C8AF43-4C71-C51C-4D1C-BCEF60EB6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56">
              <a:extLst>
                <a:ext uri="{FF2B5EF4-FFF2-40B4-BE49-F238E27FC236}">
                  <a16:creationId xmlns:a16="http://schemas.microsoft.com/office/drawing/2014/main" id="{61E1542F-9937-D8AC-C0DF-87A97F90E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723901" y="1362353"/>
            <a:ext cx="3998224" cy="155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4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723901" y="2890654"/>
            <a:ext cx="3998224" cy="88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5" name="Marcador de posición de imagen 3">
            <a:extLst>
              <a:ext uri="{FF2B5EF4-FFF2-40B4-BE49-F238E27FC236}">
                <a16:creationId xmlns:a16="http://schemas.microsoft.com/office/drawing/2014/main" id="{27C9E1CD-086B-13CB-8582-DC117D5FD7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173659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75" name="Freeform 352">
            <a:extLst>
              <a:ext uri="{FF2B5EF4-FFF2-40B4-BE49-F238E27FC236}">
                <a16:creationId xmlns:a16="http://schemas.microsoft.com/office/drawing/2014/main" id="{1F40C6CB-BB32-CA1B-BC96-AE974453E7D2}"/>
              </a:ext>
            </a:extLst>
          </p:cNvPr>
          <p:cNvSpPr>
            <a:spLocks/>
          </p:cNvSpPr>
          <p:nvPr userDrawn="1"/>
        </p:nvSpPr>
        <p:spPr bwMode="auto">
          <a:xfrm>
            <a:off x="-684423" y="-178957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84" name="Grupo 583">
            <a:extLst>
              <a:ext uri="{FF2B5EF4-FFF2-40B4-BE49-F238E27FC236}">
                <a16:creationId xmlns:a16="http://schemas.microsoft.com/office/drawing/2014/main" id="{842099AE-24D1-FC60-955A-E748A84F4082}"/>
              </a:ext>
            </a:extLst>
          </p:cNvPr>
          <p:cNvGrpSpPr/>
          <p:nvPr userDrawn="1"/>
        </p:nvGrpSpPr>
        <p:grpSpPr>
          <a:xfrm flipH="1">
            <a:off x="8238205" y="-570849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85" name="Oval 357">
              <a:extLst>
                <a:ext uri="{FF2B5EF4-FFF2-40B4-BE49-F238E27FC236}">
                  <a16:creationId xmlns:a16="http://schemas.microsoft.com/office/drawing/2014/main" id="{8AB17841-A5E8-AF03-E5EE-DE71DC07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58">
              <a:extLst>
                <a:ext uri="{FF2B5EF4-FFF2-40B4-BE49-F238E27FC236}">
                  <a16:creationId xmlns:a16="http://schemas.microsoft.com/office/drawing/2014/main" id="{53A5427A-29AE-93F0-B0CE-019C1574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59">
              <a:extLst>
                <a:ext uri="{FF2B5EF4-FFF2-40B4-BE49-F238E27FC236}">
                  <a16:creationId xmlns:a16="http://schemas.microsoft.com/office/drawing/2014/main" id="{3EDD0951-15DC-DD02-7E4A-46A7A6DF6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60">
              <a:extLst>
                <a:ext uri="{FF2B5EF4-FFF2-40B4-BE49-F238E27FC236}">
                  <a16:creationId xmlns:a16="http://schemas.microsoft.com/office/drawing/2014/main" id="{230D0FA2-0861-0CE4-26BA-DD1E3DF59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61">
              <a:extLst>
                <a:ext uri="{FF2B5EF4-FFF2-40B4-BE49-F238E27FC236}">
                  <a16:creationId xmlns:a16="http://schemas.microsoft.com/office/drawing/2014/main" id="{B1676439-1347-5E6C-14F9-99480DFBD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362">
              <a:extLst>
                <a:ext uri="{FF2B5EF4-FFF2-40B4-BE49-F238E27FC236}">
                  <a16:creationId xmlns:a16="http://schemas.microsoft.com/office/drawing/2014/main" id="{F62D06D9-A5F1-39D3-1884-BBCB863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363">
              <a:extLst>
                <a:ext uri="{FF2B5EF4-FFF2-40B4-BE49-F238E27FC236}">
                  <a16:creationId xmlns:a16="http://schemas.microsoft.com/office/drawing/2014/main" id="{06FDD54B-755C-839F-A771-135EAF7DB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64">
              <a:extLst>
                <a:ext uri="{FF2B5EF4-FFF2-40B4-BE49-F238E27FC236}">
                  <a16:creationId xmlns:a16="http://schemas.microsoft.com/office/drawing/2014/main" id="{E269F0C6-E780-70BA-7A09-B01B52F5F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65">
              <a:extLst>
                <a:ext uri="{FF2B5EF4-FFF2-40B4-BE49-F238E27FC236}">
                  <a16:creationId xmlns:a16="http://schemas.microsoft.com/office/drawing/2014/main" id="{FFAC9097-DEE1-B2DE-819F-DB0764112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77">
              <a:extLst>
                <a:ext uri="{FF2B5EF4-FFF2-40B4-BE49-F238E27FC236}">
                  <a16:creationId xmlns:a16="http://schemas.microsoft.com/office/drawing/2014/main" id="{2CB208B1-6558-C845-7058-6CCD37DB9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78">
              <a:extLst>
                <a:ext uri="{FF2B5EF4-FFF2-40B4-BE49-F238E27FC236}">
                  <a16:creationId xmlns:a16="http://schemas.microsoft.com/office/drawing/2014/main" id="{C41F6254-F7C6-98F3-33B6-A111F772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Oval 379">
              <a:extLst>
                <a:ext uri="{FF2B5EF4-FFF2-40B4-BE49-F238E27FC236}">
                  <a16:creationId xmlns:a16="http://schemas.microsoft.com/office/drawing/2014/main" id="{984E3E86-2F75-7337-4365-BE441CEF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380">
              <a:extLst>
                <a:ext uri="{FF2B5EF4-FFF2-40B4-BE49-F238E27FC236}">
                  <a16:creationId xmlns:a16="http://schemas.microsoft.com/office/drawing/2014/main" id="{977B369B-F36E-DB4B-49FE-F4F24C3D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81">
              <a:extLst>
                <a:ext uri="{FF2B5EF4-FFF2-40B4-BE49-F238E27FC236}">
                  <a16:creationId xmlns:a16="http://schemas.microsoft.com/office/drawing/2014/main" id="{B8397777-4ACC-DDDB-7A18-1571D7128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382">
              <a:extLst>
                <a:ext uri="{FF2B5EF4-FFF2-40B4-BE49-F238E27FC236}">
                  <a16:creationId xmlns:a16="http://schemas.microsoft.com/office/drawing/2014/main" id="{C6732825-62AB-A689-DB6F-93DADA21D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383">
              <a:extLst>
                <a:ext uri="{FF2B5EF4-FFF2-40B4-BE49-F238E27FC236}">
                  <a16:creationId xmlns:a16="http://schemas.microsoft.com/office/drawing/2014/main" id="{760EE64B-8C5A-A404-80C2-93ED3E5A8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384">
              <a:extLst>
                <a:ext uri="{FF2B5EF4-FFF2-40B4-BE49-F238E27FC236}">
                  <a16:creationId xmlns:a16="http://schemas.microsoft.com/office/drawing/2014/main" id="{8FCBF925-A9CB-CD09-D594-1E93DD5A2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385">
              <a:extLst>
                <a:ext uri="{FF2B5EF4-FFF2-40B4-BE49-F238E27FC236}">
                  <a16:creationId xmlns:a16="http://schemas.microsoft.com/office/drawing/2014/main" id="{982373E1-7DA0-1712-21D1-3AB9D0401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397">
              <a:extLst>
                <a:ext uri="{FF2B5EF4-FFF2-40B4-BE49-F238E27FC236}">
                  <a16:creationId xmlns:a16="http://schemas.microsoft.com/office/drawing/2014/main" id="{53315842-74D7-23F9-A54A-4CC39F8E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398">
              <a:extLst>
                <a:ext uri="{FF2B5EF4-FFF2-40B4-BE49-F238E27FC236}">
                  <a16:creationId xmlns:a16="http://schemas.microsoft.com/office/drawing/2014/main" id="{0A371547-81B0-3E0B-1C42-78D700DBB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Oval 399">
              <a:extLst>
                <a:ext uri="{FF2B5EF4-FFF2-40B4-BE49-F238E27FC236}">
                  <a16:creationId xmlns:a16="http://schemas.microsoft.com/office/drawing/2014/main" id="{C56B2D3B-5977-D296-499D-0326F03D4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Oval 400">
              <a:extLst>
                <a:ext uri="{FF2B5EF4-FFF2-40B4-BE49-F238E27FC236}">
                  <a16:creationId xmlns:a16="http://schemas.microsoft.com/office/drawing/2014/main" id="{AA669C50-6467-71A9-DDD8-67BC4E2D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01">
              <a:extLst>
                <a:ext uri="{FF2B5EF4-FFF2-40B4-BE49-F238E27FC236}">
                  <a16:creationId xmlns:a16="http://schemas.microsoft.com/office/drawing/2014/main" id="{816D73E0-1DC2-85A0-BCC3-811608B92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02">
              <a:extLst>
                <a:ext uri="{FF2B5EF4-FFF2-40B4-BE49-F238E27FC236}">
                  <a16:creationId xmlns:a16="http://schemas.microsoft.com/office/drawing/2014/main" id="{8EEB0662-E940-022E-77FA-ACD09CA8A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03">
              <a:extLst>
                <a:ext uri="{FF2B5EF4-FFF2-40B4-BE49-F238E27FC236}">
                  <a16:creationId xmlns:a16="http://schemas.microsoft.com/office/drawing/2014/main" id="{D572846D-22B5-AC0D-1BEE-8E7C297C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04">
              <a:extLst>
                <a:ext uri="{FF2B5EF4-FFF2-40B4-BE49-F238E27FC236}">
                  <a16:creationId xmlns:a16="http://schemas.microsoft.com/office/drawing/2014/main" id="{D06DFD8D-713B-FA3A-C2DA-2780EA210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405">
              <a:extLst>
                <a:ext uri="{FF2B5EF4-FFF2-40B4-BE49-F238E27FC236}">
                  <a16:creationId xmlns:a16="http://schemas.microsoft.com/office/drawing/2014/main" id="{93633266-8F9B-EF7B-8E32-79CB7F262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18">
              <a:extLst>
                <a:ext uri="{FF2B5EF4-FFF2-40B4-BE49-F238E27FC236}">
                  <a16:creationId xmlns:a16="http://schemas.microsoft.com/office/drawing/2014/main" id="{8D495935-8D3E-2866-823D-C13C5DE24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19">
              <a:extLst>
                <a:ext uri="{FF2B5EF4-FFF2-40B4-BE49-F238E27FC236}">
                  <a16:creationId xmlns:a16="http://schemas.microsoft.com/office/drawing/2014/main" id="{96D44C01-4866-C894-CA28-D357C2693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0">
              <a:extLst>
                <a:ext uri="{FF2B5EF4-FFF2-40B4-BE49-F238E27FC236}">
                  <a16:creationId xmlns:a16="http://schemas.microsoft.com/office/drawing/2014/main" id="{7B695F2F-8C04-E705-7906-54D200B09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21">
              <a:extLst>
                <a:ext uri="{FF2B5EF4-FFF2-40B4-BE49-F238E27FC236}">
                  <a16:creationId xmlns:a16="http://schemas.microsoft.com/office/drawing/2014/main" id="{8122C130-5B33-5D7A-7CEC-1A1261433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22">
              <a:extLst>
                <a:ext uri="{FF2B5EF4-FFF2-40B4-BE49-F238E27FC236}">
                  <a16:creationId xmlns:a16="http://schemas.microsoft.com/office/drawing/2014/main" id="{14004321-6873-1306-DAF1-3F57F127A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Oval 423">
              <a:extLst>
                <a:ext uri="{FF2B5EF4-FFF2-40B4-BE49-F238E27FC236}">
                  <a16:creationId xmlns:a16="http://schemas.microsoft.com/office/drawing/2014/main" id="{FBF8C682-0935-E940-9628-330034CC1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24">
              <a:extLst>
                <a:ext uri="{FF2B5EF4-FFF2-40B4-BE49-F238E27FC236}">
                  <a16:creationId xmlns:a16="http://schemas.microsoft.com/office/drawing/2014/main" id="{CBB84BA1-083A-B610-CE0C-3CF678500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25">
              <a:extLst>
                <a:ext uri="{FF2B5EF4-FFF2-40B4-BE49-F238E27FC236}">
                  <a16:creationId xmlns:a16="http://schemas.microsoft.com/office/drawing/2014/main" id="{055FEBCD-E503-C8C5-22DC-A2939F110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426">
              <a:extLst>
                <a:ext uri="{FF2B5EF4-FFF2-40B4-BE49-F238E27FC236}">
                  <a16:creationId xmlns:a16="http://schemas.microsoft.com/office/drawing/2014/main" id="{6813D93E-3D7B-928B-072D-92A882F8B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438">
              <a:extLst>
                <a:ext uri="{FF2B5EF4-FFF2-40B4-BE49-F238E27FC236}">
                  <a16:creationId xmlns:a16="http://schemas.microsoft.com/office/drawing/2014/main" id="{C9679B50-CC64-D433-B19D-802084A1B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39">
              <a:extLst>
                <a:ext uri="{FF2B5EF4-FFF2-40B4-BE49-F238E27FC236}">
                  <a16:creationId xmlns:a16="http://schemas.microsoft.com/office/drawing/2014/main" id="{AD5FEA2D-9859-EB39-BE51-6032E21F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0">
              <a:extLst>
                <a:ext uri="{FF2B5EF4-FFF2-40B4-BE49-F238E27FC236}">
                  <a16:creationId xmlns:a16="http://schemas.microsoft.com/office/drawing/2014/main" id="{73359E07-E972-3B0D-3FEE-913AADBA1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41">
              <a:extLst>
                <a:ext uri="{FF2B5EF4-FFF2-40B4-BE49-F238E27FC236}">
                  <a16:creationId xmlns:a16="http://schemas.microsoft.com/office/drawing/2014/main" id="{A2200AC1-345E-6AA4-9601-A532E970C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42">
              <a:extLst>
                <a:ext uri="{FF2B5EF4-FFF2-40B4-BE49-F238E27FC236}">
                  <a16:creationId xmlns:a16="http://schemas.microsoft.com/office/drawing/2014/main" id="{5AA26EDE-9920-E4CA-BF57-2FA17AD40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Oval 443">
              <a:extLst>
                <a:ext uri="{FF2B5EF4-FFF2-40B4-BE49-F238E27FC236}">
                  <a16:creationId xmlns:a16="http://schemas.microsoft.com/office/drawing/2014/main" id="{08BA3F21-7827-2201-510E-7FB61071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444">
              <a:extLst>
                <a:ext uri="{FF2B5EF4-FFF2-40B4-BE49-F238E27FC236}">
                  <a16:creationId xmlns:a16="http://schemas.microsoft.com/office/drawing/2014/main" id="{0261522C-A8CE-C289-B56E-3D552B5EA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45">
              <a:extLst>
                <a:ext uri="{FF2B5EF4-FFF2-40B4-BE49-F238E27FC236}">
                  <a16:creationId xmlns:a16="http://schemas.microsoft.com/office/drawing/2014/main" id="{6E14ADC5-F8A8-3ACD-CD08-F203B09E6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46">
              <a:extLst>
                <a:ext uri="{FF2B5EF4-FFF2-40B4-BE49-F238E27FC236}">
                  <a16:creationId xmlns:a16="http://schemas.microsoft.com/office/drawing/2014/main" id="{D95F58D0-07A1-3C36-F0D7-A2BBC45DB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58">
              <a:extLst>
                <a:ext uri="{FF2B5EF4-FFF2-40B4-BE49-F238E27FC236}">
                  <a16:creationId xmlns:a16="http://schemas.microsoft.com/office/drawing/2014/main" id="{4A5BA89A-7D12-3B0F-D1A9-CF393DB20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59">
              <a:extLst>
                <a:ext uri="{FF2B5EF4-FFF2-40B4-BE49-F238E27FC236}">
                  <a16:creationId xmlns:a16="http://schemas.microsoft.com/office/drawing/2014/main" id="{6AB748F7-2FE4-1BD0-73D3-FFB0CFBC3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0">
              <a:extLst>
                <a:ext uri="{FF2B5EF4-FFF2-40B4-BE49-F238E27FC236}">
                  <a16:creationId xmlns:a16="http://schemas.microsoft.com/office/drawing/2014/main" id="{401D24CB-CF2C-6F35-541C-24E08E0F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61">
              <a:extLst>
                <a:ext uri="{FF2B5EF4-FFF2-40B4-BE49-F238E27FC236}">
                  <a16:creationId xmlns:a16="http://schemas.microsoft.com/office/drawing/2014/main" id="{B28F19C4-FF4F-57F4-DC94-3127BC434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62">
              <a:extLst>
                <a:ext uri="{FF2B5EF4-FFF2-40B4-BE49-F238E27FC236}">
                  <a16:creationId xmlns:a16="http://schemas.microsoft.com/office/drawing/2014/main" id="{96DB4560-43AC-E69A-2D8F-785FD42C9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63">
              <a:extLst>
                <a:ext uri="{FF2B5EF4-FFF2-40B4-BE49-F238E27FC236}">
                  <a16:creationId xmlns:a16="http://schemas.microsoft.com/office/drawing/2014/main" id="{B77A3538-3A86-C57B-EB05-88A34CCB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64">
              <a:extLst>
                <a:ext uri="{FF2B5EF4-FFF2-40B4-BE49-F238E27FC236}">
                  <a16:creationId xmlns:a16="http://schemas.microsoft.com/office/drawing/2014/main" id="{85A98F0B-C5C2-6634-1C77-A39D4480F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65">
              <a:extLst>
                <a:ext uri="{FF2B5EF4-FFF2-40B4-BE49-F238E27FC236}">
                  <a16:creationId xmlns:a16="http://schemas.microsoft.com/office/drawing/2014/main" id="{729BF74A-1913-81AD-2B9D-B0BB78232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66">
              <a:extLst>
                <a:ext uri="{FF2B5EF4-FFF2-40B4-BE49-F238E27FC236}">
                  <a16:creationId xmlns:a16="http://schemas.microsoft.com/office/drawing/2014/main" id="{E41799E5-AA43-756C-21E1-A75EB1D40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78">
              <a:extLst>
                <a:ext uri="{FF2B5EF4-FFF2-40B4-BE49-F238E27FC236}">
                  <a16:creationId xmlns:a16="http://schemas.microsoft.com/office/drawing/2014/main" id="{D31826C0-D805-E67D-588D-2EFD903C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79">
              <a:extLst>
                <a:ext uri="{FF2B5EF4-FFF2-40B4-BE49-F238E27FC236}">
                  <a16:creationId xmlns:a16="http://schemas.microsoft.com/office/drawing/2014/main" id="{2ACC9D86-5BC1-951E-3153-540EFB603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480">
              <a:extLst>
                <a:ext uri="{FF2B5EF4-FFF2-40B4-BE49-F238E27FC236}">
                  <a16:creationId xmlns:a16="http://schemas.microsoft.com/office/drawing/2014/main" id="{3020119F-C343-DE26-B0CF-EB1057ACE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481">
              <a:extLst>
                <a:ext uri="{FF2B5EF4-FFF2-40B4-BE49-F238E27FC236}">
                  <a16:creationId xmlns:a16="http://schemas.microsoft.com/office/drawing/2014/main" id="{E3823BA8-F624-5F06-E902-A4269C5B3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482">
              <a:extLst>
                <a:ext uri="{FF2B5EF4-FFF2-40B4-BE49-F238E27FC236}">
                  <a16:creationId xmlns:a16="http://schemas.microsoft.com/office/drawing/2014/main" id="{37385268-604E-0329-1F9B-25B1FAC40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483">
              <a:extLst>
                <a:ext uri="{FF2B5EF4-FFF2-40B4-BE49-F238E27FC236}">
                  <a16:creationId xmlns:a16="http://schemas.microsoft.com/office/drawing/2014/main" id="{804A012E-A897-158E-B882-12F5CC909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484">
              <a:extLst>
                <a:ext uri="{FF2B5EF4-FFF2-40B4-BE49-F238E27FC236}">
                  <a16:creationId xmlns:a16="http://schemas.microsoft.com/office/drawing/2014/main" id="{8F90BC75-DB87-94DA-6AF1-69248C7AE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485">
              <a:extLst>
                <a:ext uri="{FF2B5EF4-FFF2-40B4-BE49-F238E27FC236}">
                  <a16:creationId xmlns:a16="http://schemas.microsoft.com/office/drawing/2014/main" id="{70FA1390-E858-898F-EF58-DBD6E947A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Oval 486">
              <a:extLst>
                <a:ext uri="{FF2B5EF4-FFF2-40B4-BE49-F238E27FC236}">
                  <a16:creationId xmlns:a16="http://schemas.microsoft.com/office/drawing/2014/main" id="{541BE27C-CB08-84A4-AD43-C6D616BEF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498">
              <a:extLst>
                <a:ext uri="{FF2B5EF4-FFF2-40B4-BE49-F238E27FC236}">
                  <a16:creationId xmlns:a16="http://schemas.microsoft.com/office/drawing/2014/main" id="{C181773E-288C-0512-B976-CC3FBACA7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499">
              <a:extLst>
                <a:ext uri="{FF2B5EF4-FFF2-40B4-BE49-F238E27FC236}">
                  <a16:creationId xmlns:a16="http://schemas.microsoft.com/office/drawing/2014/main" id="{C9CA2F05-3070-0EF6-A3F7-6094923C7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0">
              <a:extLst>
                <a:ext uri="{FF2B5EF4-FFF2-40B4-BE49-F238E27FC236}">
                  <a16:creationId xmlns:a16="http://schemas.microsoft.com/office/drawing/2014/main" id="{50502BD3-C00F-C2BF-1946-930501B3A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501">
              <a:extLst>
                <a:ext uri="{FF2B5EF4-FFF2-40B4-BE49-F238E27FC236}">
                  <a16:creationId xmlns:a16="http://schemas.microsoft.com/office/drawing/2014/main" id="{726606B3-BA60-2889-388C-A9E7E9CDC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02">
              <a:extLst>
                <a:ext uri="{FF2B5EF4-FFF2-40B4-BE49-F238E27FC236}">
                  <a16:creationId xmlns:a16="http://schemas.microsoft.com/office/drawing/2014/main" id="{35858887-863E-F2B4-2DE6-AE5678C84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03">
              <a:extLst>
                <a:ext uri="{FF2B5EF4-FFF2-40B4-BE49-F238E27FC236}">
                  <a16:creationId xmlns:a16="http://schemas.microsoft.com/office/drawing/2014/main" id="{3E49523F-5DAE-4DA3-F0C1-3D07C4137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04">
              <a:extLst>
                <a:ext uri="{FF2B5EF4-FFF2-40B4-BE49-F238E27FC236}">
                  <a16:creationId xmlns:a16="http://schemas.microsoft.com/office/drawing/2014/main" id="{3273CA68-B3A1-8C12-8B1A-3C2944A54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05">
              <a:extLst>
                <a:ext uri="{FF2B5EF4-FFF2-40B4-BE49-F238E27FC236}">
                  <a16:creationId xmlns:a16="http://schemas.microsoft.com/office/drawing/2014/main" id="{DF5FB7BF-7F85-BE22-7A87-68A3E0F3A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06">
              <a:extLst>
                <a:ext uri="{FF2B5EF4-FFF2-40B4-BE49-F238E27FC236}">
                  <a16:creationId xmlns:a16="http://schemas.microsoft.com/office/drawing/2014/main" id="{E7340214-B23F-9033-4ECC-BE1B15B2A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Oval 518">
              <a:extLst>
                <a:ext uri="{FF2B5EF4-FFF2-40B4-BE49-F238E27FC236}">
                  <a16:creationId xmlns:a16="http://schemas.microsoft.com/office/drawing/2014/main" id="{6E8BA4C5-1CC7-46F7-FDCD-85D4D909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19">
              <a:extLst>
                <a:ext uri="{FF2B5EF4-FFF2-40B4-BE49-F238E27FC236}">
                  <a16:creationId xmlns:a16="http://schemas.microsoft.com/office/drawing/2014/main" id="{6828CEDF-47A1-318D-666D-AF7627E7D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0">
              <a:extLst>
                <a:ext uri="{FF2B5EF4-FFF2-40B4-BE49-F238E27FC236}">
                  <a16:creationId xmlns:a16="http://schemas.microsoft.com/office/drawing/2014/main" id="{B32EFA04-F5C3-61B6-6F14-708B2D9B0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21">
              <a:extLst>
                <a:ext uri="{FF2B5EF4-FFF2-40B4-BE49-F238E27FC236}">
                  <a16:creationId xmlns:a16="http://schemas.microsoft.com/office/drawing/2014/main" id="{7A2B66BF-E750-A0F4-A6F9-F3706F96C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22">
              <a:extLst>
                <a:ext uri="{FF2B5EF4-FFF2-40B4-BE49-F238E27FC236}">
                  <a16:creationId xmlns:a16="http://schemas.microsoft.com/office/drawing/2014/main" id="{49F847DE-8A24-9770-5770-CE8C9DE75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523">
              <a:extLst>
                <a:ext uri="{FF2B5EF4-FFF2-40B4-BE49-F238E27FC236}">
                  <a16:creationId xmlns:a16="http://schemas.microsoft.com/office/drawing/2014/main" id="{13A72AF2-F314-700B-E88B-3696225DB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524">
              <a:extLst>
                <a:ext uri="{FF2B5EF4-FFF2-40B4-BE49-F238E27FC236}">
                  <a16:creationId xmlns:a16="http://schemas.microsoft.com/office/drawing/2014/main" id="{78B84B34-CA38-2C59-5B9D-97A751439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25">
              <a:extLst>
                <a:ext uri="{FF2B5EF4-FFF2-40B4-BE49-F238E27FC236}">
                  <a16:creationId xmlns:a16="http://schemas.microsoft.com/office/drawing/2014/main" id="{7491BC4C-BC3A-4102-F92B-2D0E72E3E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26">
              <a:extLst>
                <a:ext uri="{FF2B5EF4-FFF2-40B4-BE49-F238E27FC236}">
                  <a16:creationId xmlns:a16="http://schemas.microsoft.com/office/drawing/2014/main" id="{C32568E9-1C67-6A9B-AF54-FB498E429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38">
              <a:extLst>
                <a:ext uri="{FF2B5EF4-FFF2-40B4-BE49-F238E27FC236}">
                  <a16:creationId xmlns:a16="http://schemas.microsoft.com/office/drawing/2014/main" id="{57827C3C-5DBA-4D1E-0E6F-19C8DEE7A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39">
              <a:extLst>
                <a:ext uri="{FF2B5EF4-FFF2-40B4-BE49-F238E27FC236}">
                  <a16:creationId xmlns:a16="http://schemas.microsoft.com/office/drawing/2014/main" id="{F4AEA9D5-19CA-3F7F-143D-00AE6D153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540">
              <a:extLst>
                <a:ext uri="{FF2B5EF4-FFF2-40B4-BE49-F238E27FC236}">
                  <a16:creationId xmlns:a16="http://schemas.microsoft.com/office/drawing/2014/main" id="{4D21EABD-65CD-03BB-D7ED-455DF56D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Oval 541">
              <a:extLst>
                <a:ext uri="{FF2B5EF4-FFF2-40B4-BE49-F238E27FC236}">
                  <a16:creationId xmlns:a16="http://schemas.microsoft.com/office/drawing/2014/main" id="{E7046E7C-F47F-10E7-0A91-B6544CB7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42">
              <a:extLst>
                <a:ext uri="{FF2B5EF4-FFF2-40B4-BE49-F238E27FC236}">
                  <a16:creationId xmlns:a16="http://schemas.microsoft.com/office/drawing/2014/main" id="{36C8395E-6273-7C57-EB34-70C8B3DFD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543">
              <a:extLst>
                <a:ext uri="{FF2B5EF4-FFF2-40B4-BE49-F238E27FC236}">
                  <a16:creationId xmlns:a16="http://schemas.microsoft.com/office/drawing/2014/main" id="{1C29C689-2C18-EB6B-47D6-4DD631670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544">
              <a:extLst>
                <a:ext uri="{FF2B5EF4-FFF2-40B4-BE49-F238E27FC236}">
                  <a16:creationId xmlns:a16="http://schemas.microsoft.com/office/drawing/2014/main" id="{161026CF-84C2-F818-DA31-10FAB37E2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45">
              <a:extLst>
                <a:ext uri="{FF2B5EF4-FFF2-40B4-BE49-F238E27FC236}">
                  <a16:creationId xmlns:a16="http://schemas.microsoft.com/office/drawing/2014/main" id="{DF3F7481-2450-FC29-64E5-EE1FB6762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46">
              <a:extLst>
                <a:ext uri="{FF2B5EF4-FFF2-40B4-BE49-F238E27FC236}">
                  <a16:creationId xmlns:a16="http://schemas.microsoft.com/office/drawing/2014/main" id="{5694DFCE-CC44-80E7-A896-15F4FCCE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58">
              <a:extLst>
                <a:ext uri="{FF2B5EF4-FFF2-40B4-BE49-F238E27FC236}">
                  <a16:creationId xmlns:a16="http://schemas.microsoft.com/office/drawing/2014/main" id="{4AA8F5B3-5A29-DEA5-2C8F-641ED68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59">
              <a:extLst>
                <a:ext uri="{FF2B5EF4-FFF2-40B4-BE49-F238E27FC236}">
                  <a16:creationId xmlns:a16="http://schemas.microsoft.com/office/drawing/2014/main" id="{F9AE191F-75F8-6C92-7335-6FEA22B2C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Oval 560">
              <a:extLst>
                <a:ext uri="{FF2B5EF4-FFF2-40B4-BE49-F238E27FC236}">
                  <a16:creationId xmlns:a16="http://schemas.microsoft.com/office/drawing/2014/main" id="{4B0B8B8C-66A0-356C-7B9F-BBA725845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Oval 561">
              <a:extLst>
                <a:ext uri="{FF2B5EF4-FFF2-40B4-BE49-F238E27FC236}">
                  <a16:creationId xmlns:a16="http://schemas.microsoft.com/office/drawing/2014/main" id="{35D6A264-E922-7052-AC8B-0810D00A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62">
              <a:extLst>
                <a:ext uri="{FF2B5EF4-FFF2-40B4-BE49-F238E27FC236}">
                  <a16:creationId xmlns:a16="http://schemas.microsoft.com/office/drawing/2014/main" id="{DDE42A56-16DC-505D-057E-A7A3B50E9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63">
              <a:extLst>
                <a:ext uri="{FF2B5EF4-FFF2-40B4-BE49-F238E27FC236}">
                  <a16:creationId xmlns:a16="http://schemas.microsoft.com/office/drawing/2014/main" id="{BEFEBFD1-56DF-216E-E1EA-1D3A3E394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64">
              <a:extLst>
                <a:ext uri="{FF2B5EF4-FFF2-40B4-BE49-F238E27FC236}">
                  <a16:creationId xmlns:a16="http://schemas.microsoft.com/office/drawing/2014/main" id="{9C827C3B-DA9B-0C03-58F1-41C9ED439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65">
              <a:extLst>
                <a:ext uri="{FF2B5EF4-FFF2-40B4-BE49-F238E27FC236}">
                  <a16:creationId xmlns:a16="http://schemas.microsoft.com/office/drawing/2014/main" id="{C6F5FC82-AB67-6C76-0C0D-B6CE47811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566">
              <a:extLst>
                <a:ext uri="{FF2B5EF4-FFF2-40B4-BE49-F238E27FC236}">
                  <a16:creationId xmlns:a16="http://schemas.microsoft.com/office/drawing/2014/main" id="{7BA99009-BEF0-601B-49BD-40D696BE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78">
              <a:extLst>
                <a:ext uri="{FF2B5EF4-FFF2-40B4-BE49-F238E27FC236}">
                  <a16:creationId xmlns:a16="http://schemas.microsoft.com/office/drawing/2014/main" id="{BC07610A-CCEA-5F7B-E062-4E13196A1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79">
              <a:extLst>
                <a:ext uri="{FF2B5EF4-FFF2-40B4-BE49-F238E27FC236}">
                  <a16:creationId xmlns:a16="http://schemas.microsoft.com/office/drawing/2014/main" id="{DD8C4D9F-C06B-2B04-5C26-1948E7412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0">
              <a:extLst>
                <a:ext uri="{FF2B5EF4-FFF2-40B4-BE49-F238E27FC236}">
                  <a16:creationId xmlns:a16="http://schemas.microsoft.com/office/drawing/2014/main" id="{137A70BE-09C7-C634-56B5-AD19C11ED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81">
              <a:extLst>
                <a:ext uri="{FF2B5EF4-FFF2-40B4-BE49-F238E27FC236}">
                  <a16:creationId xmlns:a16="http://schemas.microsoft.com/office/drawing/2014/main" id="{9849581E-F5A4-B3BA-BFEA-4921F444C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82">
              <a:extLst>
                <a:ext uri="{FF2B5EF4-FFF2-40B4-BE49-F238E27FC236}">
                  <a16:creationId xmlns:a16="http://schemas.microsoft.com/office/drawing/2014/main" id="{8937FCB3-FDC9-C62D-12CC-F9D67370C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583">
              <a:extLst>
                <a:ext uri="{FF2B5EF4-FFF2-40B4-BE49-F238E27FC236}">
                  <a16:creationId xmlns:a16="http://schemas.microsoft.com/office/drawing/2014/main" id="{09CB3AA9-FB19-FBE3-8630-84BF49F59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584">
              <a:extLst>
                <a:ext uri="{FF2B5EF4-FFF2-40B4-BE49-F238E27FC236}">
                  <a16:creationId xmlns:a16="http://schemas.microsoft.com/office/drawing/2014/main" id="{7CEE52BE-616C-B34D-29FD-20B390CCC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585">
              <a:extLst>
                <a:ext uri="{FF2B5EF4-FFF2-40B4-BE49-F238E27FC236}">
                  <a16:creationId xmlns:a16="http://schemas.microsoft.com/office/drawing/2014/main" id="{D562E2E5-EB35-1DBB-982C-F9EF84736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586">
              <a:extLst>
                <a:ext uri="{FF2B5EF4-FFF2-40B4-BE49-F238E27FC236}">
                  <a16:creationId xmlns:a16="http://schemas.microsoft.com/office/drawing/2014/main" id="{A24179DF-9317-7DA8-2B74-9166F5685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598">
              <a:extLst>
                <a:ext uri="{FF2B5EF4-FFF2-40B4-BE49-F238E27FC236}">
                  <a16:creationId xmlns:a16="http://schemas.microsoft.com/office/drawing/2014/main" id="{647863C6-34FE-AEDD-B93A-569EA3C19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599">
              <a:extLst>
                <a:ext uri="{FF2B5EF4-FFF2-40B4-BE49-F238E27FC236}">
                  <a16:creationId xmlns:a16="http://schemas.microsoft.com/office/drawing/2014/main" id="{5E2C8508-4788-2CD4-A452-A6C4EC32A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0">
              <a:extLst>
                <a:ext uri="{FF2B5EF4-FFF2-40B4-BE49-F238E27FC236}">
                  <a16:creationId xmlns:a16="http://schemas.microsoft.com/office/drawing/2014/main" id="{CF7319F9-EC0C-B601-3F28-C7419F90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601">
              <a:extLst>
                <a:ext uri="{FF2B5EF4-FFF2-40B4-BE49-F238E27FC236}">
                  <a16:creationId xmlns:a16="http://schemas.microsoft.com/office/drawing/2014/main" id="{91EC9888-26A7-A071-3F49-A54CBEC8F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602">
              <a:extLst>
                <a:ext uri="{FF2B5EF4-FFF2-40B4-BE49-F238E27FC236}">
                  <a16:creationId xmlns:a16="http://schemas.microsoft.com/office/drawing/2014/main" id="{C193C2D1-9F79-3E96-23F8-951C6AC49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Oval 603">
              <a:extLst>
                <a:ext uri="{FF2B5EF4-FFF2-40B4-BE49-F238E27FC236}">
                  <a16:creationId xmlns:a16="http://schemas.microsoft.com/office/drawing/2014/main" id="{7F1AAE91-01D6-1954-ED60-A8256AF9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Oval 604">
              <a:extLst>
                <a:ext uri="{FF2B5EF4-FFF2-40B4-BE49-F238E27FC236}">
                  <a16:creationId xmlns:a16="http://schemas.microsoft.com/office/drawing/2014/main" id="{CEEF7EB8-A841-599B-3BBD-CEDE2A05F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605">
              <a:extLst>
                <a:ext uri="{FF2B5EF4-FFF2-40B4-BE49-F238E27FC236}">
                  <a16:creationId xmlns:a16="http://schemas.microsoft.com/office/drawing/2014/main" id="{F02536BC-C0F6-003C-DEE2-34E8085AB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606">
              <a:extLst>
                <a:ext uri="{FF2B5EF4-FFF2-40B4-BE49-F238E27FC236}">
                  <a16:creationId xmlns:a16="http://schemas.microsoft.com/office/drawing/2014/main" id="{27581C83-731E-7C06-ADC6-55A0E028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1869F9B1-3ADF-9A7B-16E8-991F96655B9E}"/>
              </a:ext>
            </a:extLst>
          </p:cNvPr>
          <p:cNvGrpSpPr/>
          <p:nvPr userDrawn="1"/>
        </p:nvGrpSpPr>
        <p:grpSpPr>
          <a:xfrm>
            <a:off x="-426172" y="4245886"/>
            <a:ext cx="1507863" cy="1510278"/>
            <a:chOff x="39184" y="-151930"/>
            <a:chExt cx="1309806" cy="1311904"/>
          </a:xfrm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8979EFC8-D0C4-D8B8-180B-E170DABE4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BC628214-81A8-5FAD-1328-967F8906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D53C56D0-7AE0-AA2D-E652-58154AF56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95D2062E-CE2C-7BBC-EC07-A94A9E4CF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ADDE6A18-C241-1683-833A-E6B857179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772B71ED-74F0-E6CB-845F-0A1411CEF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4E4856D8-5526-B5D6-9857-7AC9276EC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9A2663BE-EA30-0045-D357-2D55EF052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4FCC8A8A-B25D-7594-007B-38EE055B6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50A22E7E-9930-E406-375C-67F7A7C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0046D750-28F6-20C6-286A-F6B8BD3E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7E35E656-5525-3E38-0E92-CE977EF7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4A31D876-A2AC-C81E-0DF2-7A0E38F4A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121EF516-8534-325E-0168-851A48A93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06518848-CA3D-7D1F-A6F6-8C29A7067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078137A6-4B96-3E12-AB2F-12AD85513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0885CF06-6312-26E7-AA43-4B5123309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84030195-0568-2F3D-6247-F1E79E792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B094E0A9-5A91-2764-64AB-703E5A947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B55678C8-684E-F5C6-6640-4A1295A7E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D909CDCB-258A-3C8D-946B-628502F33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BC8ABB09-CDDE-54F7-D1E0-2009CEA9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15BACB2F-3812-F13F-1134-A9FFD7C3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450B0BA5-5444-7755-5798-C11E6A526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6D6620AA-F76E-CDF6-6143-7AEB2FEA4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145E18E2-3389-BCF6-87F2-08A42442C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80E51BD7-D2A3-97D9-BFE1-10E090452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3D9B68C3-3FD3-A586-5B1D-39764E804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0CAE32DB-2584-E03B-AB38-94B59CD16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E04F34B5-5CF5-D465-525C-33CBAEBCF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E3751F14-86F8-D264-8B64-93FB2473B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C47BA99D-6809-CA98-3B92-0EB8356FE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43C6E3B0-9A12-7B28-6457-81C83DC4C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0AF53616-29B2-2334-72DC-B53DAB1D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8FCCDB5-5B3D-02FB-2BEB-167BBA82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997492CD-CDE7-427A-A7D2-29C42ADA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096FDB70-8DCC-F85B-8201-835225BC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253D3263-DBDE-D308-C9A0-0130AF897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78FD1FFA-9EBC-509B-16E6-71B81F506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0740672F-7424-2316-DE4C-39FF6C976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2B9F491E-93FD-6835-49F0-12F396B02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BC1BEBF2-F512-D678-C622-C4823E50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BB201502-E1E7-EA8C-5F84-A3AC60A81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45957882-7612-FFBE-FF48-9D5097794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C4C93CF4-51C8-B160-1D54-0CF24E9FC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69C069A4-B812-60FD-87F2-8B1DBEA12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31C4D95A-72E9-D0AB-1B73-987A57AE6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D6A88D4C-6ADE-CE25-C9F4-78D2D14E9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A405F051-06A0-BF91-C142-7377EF455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D00FA151-1AE4-010F-D86D-78E66B299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BFD0D50F-8321-C9BC-1C49-E59BE6AF4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AD9E8D00-5C3D-159A-95FA-CFC9BBB9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F0CAD145-B033-FF0F-A6FC-53A1BA8AF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7286FF32-980A-BC09-80B4-19B2879A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4C21FC76-D94C-5B55-CBB9-929990797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2F78A8C-B51C-2F59-5BA4-7E900C3D7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777BB872-F81D-3E99-EB07-D09DAAEF4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C8E5EF7C-9088-9BE6-FC6C-A6015A47A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5A378C8A-683D-BD83-E99B-62F6D5E12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3BAED017-6CC5-65B8-1111-45924F296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2AF6A1A2-EC75-E8F8-82B4-97287E4C8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A75A8088-76F5-DB46-DA21-8841B80A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135810B7-930F-C31A-9CBB-EE12ADC9A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92389D91-054F-3071-C0DA-EA1EB9E3A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A8D800BB-0D83-8CB4-8494-77764CD5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1636AEA4-8ABE-4033-A21D-F4545609F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7FD0F348-08AC-012E-B630-542EA521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CB167BF7-F791-9E3B-85E7-D511EE9CB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6781B68-F871-7F85-8F65-A592C7EE9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6D1D6F72-89D3-1EAA-3321-6498B580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AAF7ADD0-96E6-6B2D-5243-519AC1505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66360173-D919-5C55-64F0-221CB2EC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AFFCB7BA-ED6E-62CA-0153-AADD3FA7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C6C23CBA-0611-E114-526E-CD5C50083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B50E8927-C622-A3A9-F34C-904691E8F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AC117373-9299-E56E-6F86-FBF8CA16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700FBBD-E5A0-3A03-44C9-86FB0DF1B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ADCDA25-5890-480E-CC43-683445639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DF08DE8-872A-CD35-03FF-A8BF9715D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04104E55-3744-D660-ADC9-59E2C758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9EDADDE3-13F4-14FC-517C-7DAA400C4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2FDC3F09-9322-0EE1-2E1D-A592351ED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CF24BB3D-EE00-DDDB-098B-78CD0FF1C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F1E136B-C2EE-9FF1-3081-A04EBAE00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DD6CCE2E-C670-538F-B412-C8284E892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46324639-B34D-054E-EE84-3DAC3FFF5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15658730-658A-FE6D-1728-3C76403B5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769C3DC8-AB80-74CD-E464-8A8DF134D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06DF445D-F460-88A9-5186-FFFE4C3FE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C0EC9134-E06E-AFDC-A28D-555A22F44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FA9954FD-3312-27A9-CE75-635F9DF97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AA42449-6EBB-F487-CB23-44B03804F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22493332-7631-B17D-B081-DE5005AE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78491CA5-5BA8-6598-2BFB-19EA9AB23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232339EA-759B-49ED-A86D-0753B8B0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8AC3C04A-B536-E226-8CCD-B6EE969BA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51E77321-F1A4-2955-F008-7B2A9AD0A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F00772F9-6788-78D7-51B0-8EB82E686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8FD908CF-D1EA-348B-5FC1-B435D7733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29D17CFC-3483-8789-511C-8F196D3E9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5F76E5E-9992-E92A-5F84-40D9133C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745E5111-135E-B662-93EE-F5463FB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A7C6F850-D128-601D-D3C4-EFD3DFC42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C3413FBA-8ED3-89FE-E140-66A9AB4D7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3164A91C-6180-6BD3-567F-F9244BCC1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D5F6B6FB-1B5F-1790-FBF6-827B9F719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8C011A0C-81DE-F7E1-05BB-5A4CA6EC8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302CDEE3-724D-CFE5-E769-8A6A123CD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5A19F751-ACC3-CAFA-5BF3-90D431FF9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5822E495-0E1E-8439-3B30-3D8BC9ADC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E40FC2C2-556B-0596-6783-4480FF75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5FC08F83-3F8D-CEA1-51C5-AAA652302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F548625C-5E59-78C5-92EE-A4D3E20CD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3FB6A315-0279-5D20-C626-E5D165591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122B29C5-4B3D-3B97-D51C-C31D67960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80402CF2-DEAC-7761-D15F-0322EE767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CE85CF84-CEA7-5BE8-9081-7CBA5209F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1AEB289A-1894-C9BD-81BE-A263F6A6FE8E}"/>
              </a:ext>
            </a:extLst>
          </p:cNvPr>
          <p:cNvGrpSpPr/>
          <p:nvPr userDrawn="1"/>
        </p:nvGrpSpPr>
        <p:grpSpPr>
          <a:xfrm flipH="1">
            <a:off x="8329145" y="-63968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786697A8-0C42-5701-F82D-C9913DC7E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AE15A62A-E122-F299-6F7E-D29E288FE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93701B10-B4E5-37A5-8136-B9EB4824E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BBF110B7-4D47-533A-379D-6B7ED3110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800B48FC-24D0-62E6-94A6-6F8789DCF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4435880E-5761-8C59-8807-62803951C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37445C20-F388-962B-1F45-14778A86B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129DCB00-0623-3B27-9275-0991E3D4F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1F855168-3A02-9F82-68F8-2EE7CF617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6F0ADB5D-6EC3-9752-4717-0CAF7D67F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AEDF27F-621E-5886-739E-56033B60B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B8EDE8CF-8819-DA5A-CE41-6C0EF59EC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E70F87B1-6FF6-FB44-4ED0-53EBE7AC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356B7AEA-9073-DCA9-D046-1405B6768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5645E7EE-0E77-CE9B-39E8-5755F9BFD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F5F11D96-E56F-C04C-B9E7-50CAB259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06C5EBE1-C713-5D99-777B-74BEE4B1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39A2C946-694E-F244-4812-D7D4F1A0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891131D4-F03C-2A22-48B7-54191CAB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A5AD32E2-5642-DD48-F3CA-50AF753AF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B9A673B9-3586-8F04-3062-E446E811E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00B81DEB-EEA4-CE4E-202C-19F66DFC6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45D098FA-4688-4E05-8C91-1B853FDFF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5F16B6CD-3F8A-1E0E-6664-C8718517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FA863D65-10A2-C991-C750-B7676A704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08C87244-E0C3-BA78-4EE5-3F05AF8E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CBAFFE1A-96AC-523C-CEC6-885F68E35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3709263D-EAFB-2CF1-2279-AF359740B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1F0537D3-E74C-A603-A130-CE0BC3AC6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5A817384-8946-7641-E46D-CD9B326CB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6088C79D-3A37-2535-663F-FE02CF6E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5893BB48-B2E5-9EB6-928C-5BCB5919A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9C86D1E6-646B-6F5A-3147-40DA976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915A773F-281F-588D-5F63-9023ADA6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90C9F37F-CA03-FEDA-3061-05C0F9B2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5731486D-7ED9-EF69-D676-33597FBE9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DA844360-BF5C-AAD9-3E78-A2FE3168A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06132149-15C3-BF99-DF8F-C613D76E9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2614704F-AA0A-43B2-D1D5-6534067B2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EDCFDE8C-4615-2009-8C37-399381580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83208649-66A8-42AE-4EFA-133BD2F5B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30CDB1A1-E314-FBA5-0CCF-623E0899E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26421220-75E1-D8E7-914A-24198539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1BF6839C-74C8-E9A6-D2F4-BC413DA8B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D7CD945B-A4BF-338D-2CE5-681E860F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EC528A84-ED52-8475-9E2A-6AB3C5904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EFA28DD5-D872-958A-E487-2B6E215B1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4D1A215E-5664-06E5-B072-A1FCD1424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9E277024-1384-82B8-ECC1-3449B0F1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B08B7D52-E5D6-BFB3-E8B8-59210188C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CD7D5ABD-6484-FCB7-8181-7A45619C7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726E5EA4-56B5-FCDF-1EF3-1A3A7E1B0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8C4BDF4-C673-27C6-6BF0-B88328180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9748EDA5-B828-092B-5592-E4CF6D8D7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F4511118-13A1-34F9-F844-665959972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1CCAF0DC-C56A-83CC-0403-7CDCDA4D8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02E4E89C-D3D1-3E33-A936-4BCD12909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65A93FE9-F8AC-8E1E-CAB5-4276B7930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896CAE93-7523-960B-FE8B-8301E1623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62FF9716-7C2A-BE52-6A5F-E58F8F6EE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E3AAFB6B-B7AF-C412-7D34-A7890CF26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A5875E77-D0D6-F8E9-2D9A-198B39AD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AF87599F-2390-E4FE-9ABD-05D92D6D0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6A9F937-7FCB-AB76-0218-B96A5EF24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E4B830FF-2175-86C6-20E8-86E07B37E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45FB705F-C926-25F6-9AC1-CCB9D9CDB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710A5D33-3635-B8B0-76A4-352E1292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D7C7AF15-C8F4-44A7-7DED-68C7CC68A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73E2C6CD-81C5-DEB4-54EC-9C091E943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93CB1E2A-3C63-12DE-F982-4F8E9487F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F54E8210-D984-36B3-A2B3-CE5154CA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7607BA26-03CC-4DC2-7C01-65B839747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C372BBA6-2CA8-6E50-C331-FB6F1A1F2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C95EBC2A-A9CF-EE7A-1B33-EB5740451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CB10C5C2-7789-611A-2417-CDF540957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D5305040-4CDA-831D-B320-E00FE2439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028922C-35F8-5603-0493-BEE0ABBD7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8737DD05-DD32-B3D2-B5BA-7986C6069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7CC603A3-9A81-AF40-14DD-BE8B5B91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32090E01-E848-ACCE-0253-08CECDE1B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561D4FF6-4D1A-DBBD-4B8B-5256D7B65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5A14CCAF-955D-67A3-22E3-C722709E2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089C1AC-E5E6-042A-60B3-6EF85FB7B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7A70138E-4AA8-FC1F-D053-1B0F6734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0ACF30D4-6113-12E4-9B15-58281DDB1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68D014C4-F1C2-4C52-DADE-98BE8E66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0774A84-CEFE-DD3A-9C9B-2E8C0E7B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99F5ADF1-D667-3C66-0C42-46E0A542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FDE5B265-9A66-29AA-C546-CC3FB927F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A2C60D1B-602A-9406-470B-FC462ED5B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A00987A4-32C9-BC83-9DE0-2083E0BD1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5FC9F9AB-6A61-CC82-7386-8BB248B91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7B0F0678-FF75-B86D-82B8-5EC003C14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C3C57E1A-2249-B3CF-F359-7EB58026D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D8623AF-7082-BC23-024A-5264B3163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0440064-DC5F-5B2C-1591-3C4BC8075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20A100CC-EA7D-62EA-E176-6A4139D19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9E1515B8-734F-02F2-AC3B-CEF69E667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1A5E801C-1292-EFBB-2917-6823B79D0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3D0B2773-27BE-EE2A-EBBF-9F93A2071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C81BA941-C4DC-6FDB-525A-5CFFCCEB8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595952E7-9B78-923D-1AA5-389E4D070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C0B61EB2-0E79-EC0E-A379-C412333BB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4925FB10-5481-92B2-7751-34645D2BC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3CA78E2F-5EA8-B2D2-EA0A-A23F71E6E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9541B9D9-6B6E-AF2E-95AA-AA2990A33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9094B2AC-59BB-0B88-F393-5D77A36BA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932FF444-C023-4ED2-2F54-014EA350C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E44B6397-C76F-5CFE-740B-A6E80BEFF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3F7CA24B-2FE0-CC67-2A0D-3690F290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56449BA6-CA5F-B8E4-7C2D-E3668793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A37FF3C2-940D-27EC-3C04-F662BE26D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63CFB13C-758C-2AA6-760A-EC059DEE9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0FAA3487-60DD-E93A-E7F6-F0FE4ED98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EAF96612-73C8-18E2-EBE7-3B305240E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6A89B892-A518-9D30-D052-58FBEA81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759EFE86-652F-BB2E-0234-AB76F19E0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6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Poppins ExtraBold" panose="00000900000000000000" pitchFamily="2" charset="0"/>
          <a:ea typeface="Poppins ExtraBold" panose="00000900000000000000" pitchFamily="2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1189179" y="1459211"/>
            <a:ext cx="6858000" cy="2078412"/>
          </a:xfrm>
        </p:spPr>
        <p:txBody>
          <a:bodyPr/>
          <a:lstStyle/>
          <a:p>
            <a:pPr lvl="0"/>
            <a:r>
              <a:rPr lang="en-US" dirty="0"/>
              <a:t>Student Blockchain Portal</a:t>
            </a:r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CSC03A3 Mini Project 2024 by 220072437</a:t>
            </a:r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FC307C01-3CAD-9CC2-A040-B047FBE09A01}"/>
              </a:ext>
            </a:extLst>
          </p:cNvPr>
          <p:cNvCxnSpPr>
            <a:stCxn id="243" idx="3"/>
          </p:cNvCxnSpPr>
          <p:nvPr/>
        </p:nvCxnSpPr>
        <p:spPr>
          <a:xfrm>
            <a:off x="2357840" y="2056529"/>
            <a:ext cx="1818375" cy="303101"/>
          </a:xfrm>
          <a:prstGeom prst="bentConnector3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DA82C9CE-7582-16AB-9A3D-D0A0181EAA20}"/>
              </a:ext>
            </a:extLst>
          </p:cNvPr>
          <p:cNvCxnSpPr>
            <a:cxnSpLocks/>
            <a:stCxn id="238" idx="3"/>
          </p:cNvCxnSpPr>
          <p:nvPr/>
        </p:nvCxnSpPr>
        <p:spPr>
          <a:xfrm>
            <a:off x="2357840" y="3260779"/>
            <a:ext cx="1237486" cy="317090"/>
          </a:xfrm>
          <a:prstGeom prst="bentConnector3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2D8F1B86-DD82-A59F-5DCE-47E19B7AB8AD}"/>
              </a:ext>
            </a:extLst>
          </p:cNvPr>
          <p:cNvCxnSpPr>
            <a:cxnSpLocks/>
            <a:stCxn id="236" idx="1"/>
          </p:cNvCxnSpPr>
          <p:nvPr/>
        </p:nvCxnSpPr>
        <p:spPr>
          <a:xfrm rot="10800000" flipV="1">
            <a:off x="5213450" y="2056529"/>
            <a:ext cx="1569487" cy="920024"/>
          </a:xfrm>
          <a:prstGeom prst="bentConnector3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23590A52-88A4-6784-045B-6E15C7DB9295}"/>
              </a:ext>
            </a:extLst>
          </p:cNvPr>
          <p:cNvCxnSpPr>
            <a:cxnSpLocks/>
            <a:stCxn id="241" idx="1"/>
          </p:cNvCxnSpPr>
          <p:nvPr/>
        </p:nvCxnSpPr>
        <p:spPr>
          <a:xfrm rot="10800000" flipV="1">
            <a:off x="5711395" y="3260778"/>
            <a:ext cx="1071541" cy="987151"/>
          </a:xfrm>
          <a:prstGeom prst="bentConnector3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Google Shape;235;p11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dirty="0"/>
              <a:t>Additional Functions</a:t>
            </a:r>
          </a:p>
        </p:txBody>
      </p:sp>
      <p:sp>
        <p:nvSpPr>
          <p:cNvPr id="236" name="Google Shape;236;p11"/>
          <p:cNvSpPr txBox="1"/>
          <p:nvPr/>
        </p:nvSpPr>
        <p:spPr>
          <a:xfrm>
            <a:off x="6782936" y="1792679"/>
            <a:ext cx="19943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2400" dirty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Bebas Neue"/>
              </a:rPr>
              <a:t>SRC Voting</a:t>
            </a:r>
            <a:endParaRPr lang="en-US" sz="24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6605626" y="2217549"/>
            <a:ext cx="216266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sz="12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Students can conveniently vote in SRC elections</a:t>
            </a:r>
            <a:endParaRPr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718858" y="2996929"/>
            <a:ext cx="163898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Notices</a:t>
            </a:r>
            <a:endParaRPr lang="en-US" sz="24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39" name="Google Shape;239;p11"/>
          <p:cNvSpPr txBox="1"/>
          <p:nvPr/>
        </p:nvSpPr>
        <p:spPr>
          <a:xfrm>
            <a:off x="723900" y="2217549"/>
            <a:ext cx="1809242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Students can view course details and their performance.</a:t>
            </a:r>
            <a:endParaRPr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718858" y="3529775"/>
            <a:ext cx="1821461" cy="6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Students and Admin will be notified of any submissions and of the outcomes of previous submissions.</a:t>
            </a:r>
            <a:endParaRPr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6782935" y="2996929"/>
            <a:ext cx="198535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2400" dirty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Bebas Neue"/>
              </a:rPr>
              <a:t>Monitoring</a:t>
            </a:r>
            <a:endParaRPr lang="en-US" sz="24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6605625" y="3421799"/>
            <a:ext cx="2111041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Submissions will be stored and tracked whether they are successful or not.</a:t>
            </a:r>
            <a:endParaRPr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723800" y="1792679"/>
            <a:ext cx="163404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Course Tracking</a:t>
            </a:r>
          </a:p>
        </p:txBody>
      </p:sp>
      <p:sp>
        <p:nvSpPr>
          <p:cNvPr id="3" name="Google Shape;7546;p13">
            <a:extLst>
              <a:ext uri="{FF2B5EF4-FFF2-40B4-BE49-F238E27FC236}">
                <a16:creationId xmlns:a16="http://schemas.microsoft.com/office/drawing/2014/main" id="{60DF5794-3DCA-F1EA-1348-87CB3D3D652B}"/>
              </a:ext>
            </a:extLst>
          </p:cNvPr>
          <p:cNvSpPr/>
          <p:nvPr/>
        </p:nvSpPr>
        <p:spPr>
          <a:xfrm>
            <a:off x="3749893" y="2568537"/>
            <a:ext cx="1638982" cy="528885"/>
          </a:xfrm>
          <a:custGeom>
            <a:avLst/>
            <a:gdLst/>
            <a:ahLst/>
            <a:cxnLst/>
            <a:rect l="l" t="t" r="r" b="b"/>
            <a:pathLst>
              <a:path w="125546" h="40494" extrusionOk="0">
                <a:moveTo>
                  <a:pt x="22196" y="1"/>
                </a:moveTo>
                <a:lnTo>
                  <a:pt x="8133" y="25661"/>
                </a:lnTo>
                <a:lnTo>
                  <a:pt x="1" y="40494"/>
                </a:lnTo>
                <a:lnTo>
                  <a:pt x="125545" y="40494"/>
                </a:lnTo>
                <a:lnTo>
                  <a:pt x="117413" y="25661"/>
                </a:lnTo>
                <a:lnTo>
                  <a:pt x="103351" y="1"/>
                </a:lnTo>
                <a:close/>
              </a:path>
            </a:pathLst>
          </a:custGeom>
          <a:solidFill>
            <a:schemeClr val="tx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7547;p13">
            <a:extLst>
              <a:ext uri="{FF2B5EF4-FFF2-40B4-BE49-F238E27FC236}">
                <a16:creationId xmlns:a16="http://schemas.microsoft.com/office/drawing/2014/main" id="{5F6856EE-47EB-7FD4-E87D-7BC453750A49}"/>
              </a:ext>
            </a:extLst>
          </p:cNvPr>
          <p:cNvSpPr/>
          <p:nvPr/>
        </p:nvSpPr>
        <p:spPr>
          <a:xfrm>
            <a:off x="4058143" y="1514901"/>
            <a:ext cx="1024490" cy="966619"/>
          </a:xfrm>
          <a:custGeom>
            <a:avLst/>
            <a:gdLst/>
            <a:ahLst/>
            <a:cxnLst/>
            <a:rect l="l" t="t" r="r" b="b"/>
            <a:pathLst>
              <a:path w="78476" h="74009" extrusionOk="0">
                <a:moveTo>
                  <a:pt x="39246" y="0"/>
                </a:moveTo>
                <a:lnTo>
                  <a:pt x="1" y="74009"/>
                </a:lnTo>
                <a:lnTo>
                  <a:pt x="78476" y="74009"/>
                </a:lnTo>
                <a:lnTo>
                  <a:pt x="39246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7548;p13">
            <a:extLst>
              <a:ext uri="{FF2B5EF4-FFF2-40B4-BE49-F238E27FC236}">
                <a16:creationId xmlns:a16="http://schemas.microsoft.com/office/drawing/2014/main" id="{4D1344C6-2E35-B55B-4D53-8E81F5247311}"/>
              </a:ext>
            </a:extLst>
          </p:cNvPr>
          <p:cNvSpPr/>
          <p:nvPr/>
        </p:nvSpPr>
        <p:spPr>
          <a:xfrm>
            <a:off x="3066447" y="3797518"/>
            <a:ext cx="3005273" cy="581991"/>
          </a:xfrm>
          <a:custGeom>
            <a:avLst/>
            <a:gdLst/>
            <a:ahLst/>
            <a:cxnLst/>
            <a:rect l="l" t="t" r="r" b="b"/>
            <a:pathLst>
              <a:path w="230204" h="44560" extrusionOk="0">
                <a:moveTo>
                  <a:pt x="25737" y="1"/>
                </a:moveTo>
                <a:lnTo>
                  <a:pt x="0" y="44560"/>
                </a:lnTo>
                <a:lnTo>
                  <a:pt x="230204" y="44560"/>
                </a:lnTo>
                <a:lnTo>
                  <a:pt x="204467" y="1"/>
                </a:lnTo>
                <a:close/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7549;p13">
            <a:extLst>
              <a:ext uri="{FF2B5EF4-FFF2-40B4-BE49-F238E27FC236}">
                <a16:creationId xmlns:a16="http://schemas.microsoft.com/office/drawing/2014/main" id="{54936218-230D-0BF3-3D63-EB7832FB0EDB}"/>
              </a:ext>
            </a:extLst>
          </p:cNvPr>
          <p:cNvSpPr/>
          <p:nvPr/>
        </p:nvSpPr>
        <p:spPr>
          <a:xfrm>
            <a:off x="3429383" y="3184437"/>
            <a:ext cx="2282009" cy="526065"/>
          </a:xfrm>
          <a:custGeom>
            <a:avLst/>
            <a:gdLst/>
            <a:ahLst/>
            <a:cxnLst/>
            <a:rect l="l" t="t" r="r" b="b"/>
            <a:pathLst>
              <a:path w="174802" h="40278" extrusionOk="0">
                <a:moveTo>
                  <a:pt x="22750" y="1"/>
                </a:moveTo>
                <a:lnTo>
                  <a:pt x="0" y="40278"/>
                </a:lnTo>
                <a:lnTo>
                  <a:pt x="174802" y="40278"/>
                </a:lnTo>
                <a:lnTo>
                  <a:pt x="152053" y="1"/>
                </a:lnTo>
                <a:close/>
              </a:path>
            </a:pathLst>
          </a:custGeom>
          <a:solidFill>
            <a:schemeClr val="bg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8667;p16">
            <a:extLst>
              <a:ext uri="{FF2B5EF4-FFF2-40B4-BE49-F238E27FC236}">
                <a16:creationId xmlns:a16="http://schemas.microsoft.com/office/drawing/2014/main" id="{78701C7D-29C5-A886-95E9-85DFE24DF71A}"/>
              </a:ext>
            </a:extLst>
          </p:cNvPr>
          <p:cNvSpPr>
            <a:spLocks/>
          </p:cNvSpPr>
          <p:nvPr/>
        </p:nvSpPr>
        <p:spPr>
          <a:xfrm>
            <a:off x="4342155" y="2612964"/>
            <a:ext cx="456464" cy="416867"/>
          </a:xfrm>
          <a:custGeom>
            <a:avLst/>
            <a:gdLst/>
            <a:ahLst/>
            <a:cxnLst/>
            <a:rect l="l" t="t" r="r" b="b"/>
            <a:pathLst>
              <a:path w="13038" h="11907" extrusionOk="0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0" name="Google Shape;8946;p16">
            <a:extLst>
              <a:ext uri="{FF2B5EF4-FFF2-40B4-BE49-F238E27FC236}">
                <a16:creationId xmlns:a16="http://schemas.microsoft.com/office/drawing/2014/main" id="{F841E64B-C523-5307-4319-1F42A695BE05}"/>
              </a:ext>
            </a:extLst>
          </p:cNvPr>
          <p:cNvGrpSpPr>
            <a:grpSpLocks/>
          </p:cNvGrpSpPr>
          <p:nvPr/>
        </p:nvGrpSpPr>
        <p:grpSpPr>
          <a:xfrm>
            <a:off x="4376635" y="1963863"/>
            <a:ext cx="390609" cy="391029"/>
            <a:chOff x="3539102" y="2427549"/>
            <a:chExt cx="355099" cy="355481"/>
          </a:xfrm>
          <a:solidFill>
            <a:schemeClr val="tx1"/>
          </a:solidFill>
        </p:grpSpPr>
        <p:sp>
          <p:nvSpPr>
            <p:cNvPr id="61" name="Google Shape;8947;p16">
              <a:extLst>
                <a:ext uri="{FF2B5EF4-FFF2-40B4-BE49-F238E27FC236}">
                  <a16:creationId xmlns:a16="http://schemas.microsoft.com/office/drawing/2014/main" id="{E3955B4A-EA7D-27D2-7C0B-386F1CFEF7C8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8948;p16">
              <a:extLst>
                <a:ext uri="{FF2B5EF4-FFF2-40B4-BE49-F238E27FC236}">
                  <a16:creationId xmlns:a16="http://schemas.microsoft.com/office/drawing/2014/main" id="{25B35AE8-5C12-9BA6-7F99-C55B299162FC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9005;p16">
            <a:extLst>
              <a:ext uri="{FF2B5EF4-FFF2-40B4-BE49-F238E27FC236}">
                <a16:creationId xmlns:a16="http://schemas.microsoft.com/office/drawing/2014/main" id="{224589C4-A1EE-1201-7CB5-F103B6A94277}"/>
              </a:ext>
            </a:extLst>
          </p:cNvPr>
          <p:cNvGrpSpPr>
            <a:grpSpLocks/>
          </p:cNvGrpSpPr>
          <p:nvPr/>
        </p:nvGrpSpPr>
        <p:grpSpPr>
          <a:xfrm>
            <a:off x="4323086" y="3278390"/>
            <a:ext cx="395196" cy="369358"/>
            <a:chOff x="1748582" y="3372635"/>
            <a:chExt cx="359269" cy="335780"/>
          </a:xfrm>
          <a:solidFill>
            <a:srgbClr val="F0EBE4"/>
          </a:solidFill>
        </p:grpSpPr>
        <p:sp>
          <p:nvSpPr>
            <p:cNvPr id="192" name="Google Shape;9006;p16">
              <a:extLst>
                <a:ext uri="{FF2B5EF4-FFF2-40B4-BE49-F238E27FC236}">
                  <a16:creationId xmlns:a16="http://schemas.microsoft.com/office/drawing/2014/main" id="{82CC341D-36D8-42C5-19BD-44B6674D9DE9}"/>
                </a:ext>
              </a:extLst>
            </p:cNvPr>
            <p:cNvSpPr/>
            <p:nvPr/>
          </p:nvSpPr>
          <p:spPr>
            <a:xfrm>
              <a:off x="2080161" y="3535210"/>
              <a:ext cx="27690" cy="10630"/>
            </a:xfrm>
            <a:custGeom>
              <a:avLst/>
              <a:gdLst/>
              <a:ahLst/>
              <a:cxnLst/>
              <a:rect l="l" t="t" r="r" b="b"/>
              <a:pathLst>
                <a:path w="870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703" y="333"/>
                  </a:lnTo>
                  <a:cubicBezTo>
                    <a:pt x="786" y="333"/>
                    <a:pt x="870" y="262"/>
                    <a:pt x="870" y="167"/>
                  </a:cubicBezTo>
                  <a:cubicBezTo>
                    <a:pt x="870" y="83"/>
                    <a:pt x="786" y="0"/>
                    <a:pt x="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9007;p16">
              <a:extLst>
                <a:ext uri="{FF2B5EF4-FFF2-40B4-BE49-F238E27FC236}">
                  <a16:creationId xmlns:a16="http://schemas.microsoft.com/office/drawing/2014/main" id="{B6A1A225-39F7-58E8-E30F-05BA98E4D361}"/>
                </a:ext>
              </a:extLst>
            </p:cNvPr>
            <p:cNvGrpSpPr/>
            <p:nvPr/>
          </p:nvGrpSpPr>
          <p:grpSpPr>
            <a:xfrm>
              <a:off x="1748582" y="3372635"/>
              <a:ext cx="333520" cy="335780"/>
              <a:chOff x="1748582" y="3372635"/>
              <a:chExt cx="333520" cy="335780"/>
            </a:xfrm>
            <a:grpFill/>
          </p:grpSpPr>
          <p:sp>
            <p:nvSpPr>
              <p:cNvPr id="194" name="Google Shape;9008;p16">
                <a:extLst>
                  <a:ext uri="{FF2B5EF4-FFF2-40B4-BE49-F238E27FC236}">
                    <a16:creationId xmlns:a16="http://schemas.microsoft.com/office/drawing/2014/main" id="{0D68957B-9D64-AF87-D790-91E8BA98D0C3}"/>
                  </a:ext>
                </a:extLst>
              </p:cNvPr>
              <p:cNvSpPr/>
              <p:nvPr/>
            </p:nvSpPr>
            <p:spPr>
              <a:xfrm>
                <a:off x="1748582" y="3372635"/>
                <a:ext cx="308504" cy="335780"/>
              </a:xfrm>
              <a:custGeom>
                <a:avLst/>
                <a:gdLst/>
                <a:ahLst/>
                <a:cxnLst/>
                <a:rect l="l" t="t" r="r" b="b"/>
                <a:pathLst>
                  <a:path w="9693" h="10550" extrusionOk="0">
                    <a:moveTo>
                      <a:pt x="8454" y="4215"/>
                    </a:moveTo>
                    <a:cubicBezTo>
                      <a:pt x="8978" y="4298"/>
                      <a:pt x="9359" y="4739"/>
                      <a:pt x="9359" y="5275"/>
                    </a:cubicBezTo>
                    <a:cubicBezTo>
                      <a:pt x="9359" y="5811"/>
                      <a:pt x="8978" y="6263"/>
                      <a:pt x="8454" y="6334"/>
                    </a:cubicBezTo>
                    <a:lnTo>
                      <a:pt x="8454" y="4215"/>
                    </a:lnTo>
                    <a:close/>
                    <a:moveTo>
                      <a:pt x="1251" y="4036"/>
                    </a:moveTo>
                    <a:lnTo>
                      <a:pt x="1251" y="6525"/>
                    </a:lnTo>
                    <a:lnTo>
                      <a:pt x="894" y="6525"/>
                    </a:lnTo>
                    <a:cubicBezTo>
                      <a:pt x="596" y="6525"/>
                      <a:pt x="358" y="6287"/>
                      <a:pt x="358" y="5989"/>
                    </a:cubicBezTo>
                    <a:lnTo>
                      <a:pt x="358" y="4572"/>
                    </a:lnTo>
                    <a:cubicBezTo>
                      <a:pt x="358" y="4275"/>
                      <a:pt x="596" y="4036"/>
                      <a:pt x="894" y="4036"/>
                    </a:cubicBezTo>
                    <a:close/>
                    <a:moveTo>
                      <a:pt x="2668" y="4025"/>
                    </a:moveTo>
                    <a:lnTo>
                      <a:pt x="2668" y="6525"/>
                    </a:lnTo>
                    <a:lnTo>
                      <a:pt x="1584" y="6525"/>
                    </a:lnTo>
                    <a:lnTo>
                      <a:pt x="1584" y="4025"/>
                    </a:lnTo>
                    <a:close/>
                    <a:moveTo>
                      <a:pt x="2846" y="7727"/>
                    </a:moveTo>
                    <a:lnTo>
                      <a:pt x="2846" y="8466"/>
                    </a:lnTo>
                    <a:lnTo>
                      <a:pt x="2537" y="8466"/>
                    </a:lnTo>
                    <a:lnTo>
                      <a:pt x="2727" y="7727"/>
                    </a:lnTo>
                    <a:close/>
                    <a:moveTo>
                      <a:pt x="2608" y="6834"/>
                    </a:moveTo>
                    <a:lnTo>
                      <a:pt x="2001" y="9156"/>
                    </a:lnTo>
                    <a:lnTo>
                      <a:pt x="1584" y="9156"/>
                    </a:lnTo>
                    <a:lnTo>
                      <a:pt x="1584" y="6834"/>
                    </a:lnTo>
                    <a:close/>
                    <a:moveTo>
                      <a:pt x="8133" y="357"/>
                    </a:moveTo>
                    <a:lnTo>
                      <a:pt x="8133" y="10228"/>
                    </a:lnTo>
                    <a:lnTo>
                      <a:pt x="7394" y="10228"/>
                    </a:lnTo>
                    <a:lnTo>
                      <a:pt x="7394" y="3251"/>
                    </a:lnTo>
                    <a:cubicBezTo>
                      <a:pt x="7394" y="3167"/>
                      <a:pt x="7323" y="3084"/>
                      <a:pt x="7240" y="3084"/>
                    </a:cubicBezTo>
                    <a:cubicBezTo>
                      <a:pt x="7144" y="3084"/>
                      <a:pt x="7073" y="3167"/>
                      <a:pt x="7073" y="3251"/>
                    </a:cubicBezTo>
                    <a:lnTo>
                      <a:pt x="7073" y="9144"/>
                    </a:lnTo>
                    <a:cubicBezTo>
                      <a:pt x="6859" y="8859"/>
                      <a:pt x="6549" y="8466"/>
                      <a:pt x="6132" y="8073"/>
                    </a:cubicBezTo>
                    <a:cubicBezTo>
                      <a:pt x="5668" y="7632"/>
                      <a:pt x="5192" y="7275"/>
                      <a:pt x="4704" y="7013"/>
                    </a:cubicBezTo>
                    <a:cubicBezTo>
                      <a:pt x="4132" y="6715"/>
                      <a:pt x="3561" y="6561"/>
                      <a:pt x="2989" y="6537"/>
                    </a:cubicBezTo>
                    <a:lnTo>
                      <a:pt x="2989" y="4036"/>
                    </a:lnTo>
                    <a:cubicBezTo>
                      <a:pt x="3572" y="4013"/>
                      <a:pt x="4132" y="3846"/>
                      <a:pt x="4704" y="3560"/>
                    </a:cubicBezTo>
                    <a:cubicBezTo>
                      <a:pt x="5192" y="3310"/>
                      <a:pt x="5668" y="2953"/>
                      <a:pt x="6132" y="2501"/>
                    </a:cubicBezTo>
                    <a:cubicBezTo>
                      <a:pt x="6537" y="2108"/>
                      <a:pt x="6847" y="1715"/>
                      <a:pt x="7073" y="1429"/>
                    </a:cubicBezTo>
                    <a:lnTo>
                      <a:pt x="7073" y="2489"/>
                    </a:lnTo>
                    <a:cubicBezTo>
                      <a:pt x="7073" y="2584"/>
                      <a:pt x="7144" y="2655"/>
                      <a:pt x="7240" y="2655"/>
                    </a:cubicBezTo>
                    <a:cubicBezTo>
                      <a:pt x="7323" y="2655"/>
                      <a:pt x="7394" y="2584"/>
                      <a:pt x="7394" y="2489"/>
                    </a:cubicBezTo>
                    <a:lnTo>
                      <a:pt x="7394" y="357"/>
                    </a:lnTo>
                    <a:close/>
                    <a:moveTo>
                      <a:pt x="7228" y="0"/>
                    </a:moveTo>
                    <a:cubicBezTo>
                      <a:pt x="7144" y="0"/>
                      <a:pt x="7073" y="84"/>
                      <a:pt x="7073" y="167"/>
                    </a:cubicBezTo>
                    <a:lnTo>
                      <a:pt x="7073" y="822"/>
                    </a:lnTo>
                    <a:cubicBezTo>
                      <a:pt x="6966" y="988"/>
                      <a:pt x="6549" y="1631"/>
                      <a:pt x="5906" y="2251"/>
                    </a:cubicBezTo>
                    <a:cubicBezTo>
                      <a:pt x="5227" y="2905"/>
                      <a:pt x="4132" y="3703"/>
                      <a:pt x="2822" y="3703"/>
                    </a:cubicBezTo>
                    <a:lnTo>
                      <a:pt x="882" y="3703"/>
                    </a:lnTo>
                    <a:cubicBezTo>
                      <a:pt x="405" y="3703"/>
                      <a:pt x="1" y="4084"/>
                      <a:pt x="1" y="4572"/>
                    </a:cubicBezTo>
                    <a:lnTo>
                      <a:pt x="1" y="5989"/>
                    </a:lnTo>
                    <a:cubicBezTo>
                      <a:pt x="1" y="6465"/>
                      <a:pt x="382" y="6870"/>
                      <a:pt x="882" y="6870"/>
                    </a:cubicBezTo>
                    <a:lnTo>
                      <a:pt x="1239" y="6870"/>
                    </a:lnTo>
                    <a:lnTo>
                      <a:pt x="1239" y="9359"/>
                    </a:lnTo>
                    <a:cubicBezTo>
                      <a:pt x="1239" y="9442"/>
                      <a:pt x="1310" y="9513"/>
                      <a:pt x="1394" y="9513"/>
                    </a:cubicBezTo>
                    <a:lnTo>
                      <a:pt x="2096" y="9513"/>
                    </a:lnTo>
                    <a:cubicBezTo>
                      <a:pt x="2168" y="9513"/>
                      <a:pt x="2227" y="9478"/>
                      <a:pt x="2263" y="9394"/>
                    </a:cubicBezTo>
                    <a:lnTo>
                      <a:pt x="2406" y="8823"/>
                    </a:lnTo>
                    <a:lnTo>
                      <a:pt x="2977" y="8823"/>
                    </a:lnTo>
                    <a:cubicBezTo>
                      <a:pt x="3061" y="8823"/>
                      <a:pt x="3144" y="8739"/>
                      <a:pt x="3144" y="8656"/>
                    </a:cubicBezTo>
                    <a:lnTo>
                      <a:pt x="3144" y="7573"/>
                    </a:lnTo>
                    <a:cubicBezTo>
                      <a:pt x="3144" y="7477"/>
                      <a:pt x="3061" y="7406"/>
                      <a:pt x="2977" y="7406"/>
                    </a:cubicBezTo>
                    <a:lnTo>
                      <a:pt x="2787" y="7406"/>
                    </a:lnTo>
                    <a:lnTo>
                      <a:pt x="2930" y="6858"/>
                    </a:lnTo>
                    <a:cubicBezTo>
                      <a:pt x="4180" y="6894"/>
                      <a:pt x="5227" y="7656"/>
                      <a:pt x="5882" y="8299"/>
                    </a:cubicBezTo>
                    <a:cubicBezTo>
                      <a:pt x="6537" y="8942"/>
                      <a:pt x="6954" y="9573"/>
                      <a:pt x="7037" y="9728"/>
                    </a:cubicBezTo>
                    <a:lnTo>
                      <a:pt x="7037" y="10383"/>
                    </a:lnTo>
                    <a:cubicBezTo>
                      <a:pt x="7037" y="10466"/>
                      <a:pt x="7109" y="10549"/>
                      <a:pt x="7204" y="10549"/>
                    </a:cubicBezTo>
                    <a:lnTo>
                      <a:pt x="8264" y="10549"/>
                    </a:lnTo>
                    <a:cubicBezTo>
                      <a:pt x="8347" y="10549"/>
                      <a:pt x="8430" y="10466"/>
                      <a:pt x="8430" y="10383"/>
                    </a:cubicBezTo>
                    <a:lnTo>
                      <a:pt x="8430" y="6656"/>
                    </a:lnTo>
                    <a:cubicBezTo>
                      <a:pt x="9121" y="6573"/>
                      <a:pt x="9657" y="5989"/>
                      <a:pt x="9657" y="5275"/>
                    </a:cubicBezTo>
                    <a:cubicBezTo>
                      <a:pt x="9692" y="4560"/>
                      <a:pt x="9168" y="3965"/>
                      <a:pt x="8454" y="3894"/>
                    </a:cubicBezTo>
                    <a:lnTo>
                      <a:pt x="8454" y="167"/>
                    </a:lnTo>
                    <a:cubicBezTo>
                      <a:pt x="8454" y="84"/>
                      <a:pt x="8383" y="0"/>
                      <a:pt x="82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9009;p16">
                <a:extLst>
                  <a:ext uri="{FF2B5EF4-FFF2-40B4-BE49-F238E27FC236}">
                    <a16:creationId xmlns:a16="http://schemas.microsoft.com/office/drawing/2014/main" id="{D39F3F91-BC68-1950-01DB-6D4140A0B9E2}"/>
                  </a:ext>
                </a:extLst>
              </p:cNvPr>
              <p:cNvSpPr/>
              <p:nvPr/>
            </p:nvSpPr>
            <p:spPr>
              <a:xfrm>
                <a:off x="2057054" y="3472000"/>
                <a:ext cx="25048" cy="2231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01" extrusionOk="0">
                    <a:moveTo>
                      <a:pt x="600" y="1"/>
                    </a:moveTo>
                    <a:cubicBezTo>
                      <a:pt x="557" y="1"/>
                      <a:pt x="512" y="16"/>
                      <a:pt x="477" y="45"/>
                    </a:cubicBezTo>
                    <a:lnTo>
                      <a:pt x="107" y="414"/>
                    </a:lnTo>
                    <a:cubicBezTo>
                      <a:pt x="0" y="522"/>
                      <a:pt x="72" y="700"/>
                      <a:pt x="227" y="700"/>
                    </a:cubicBezTo>
                    <a:cubicBezTo>
                      <a:pt x="262" y="700"/>
                      <a:pt x="310" y="676"/>
                      <a:pt x="346" y="653"/>
                    </a:cubicBezTo>
                    <a:lnTo>
                      <a:pt x="715" y="283"/>
                    </a:lnTo>
                    <a:cubicBezTo>
                      <a:pt x="786" y="200"/>
                      <a:pt x="786" y="105"/>
                      <a:pt x="715" y="45"/>
                    </a:cubicBezTo>
                    <a:cubicBezTo>
                      <a:pt x="685" y="16"/>
                      <a:pt x="643" y="1"/>
                      <a:pt x="60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9010;p16">
                <a:extLst>
                  <a:ext uri="{FF2B5EF4-FFF2-40B4-BE49-F238E27FC236}">
                    <a16:creationId xmlns:a16="http://schemas.microsoft.com/office/drawing/2014/main" id="{CA6AAACD-3CE8-8B2F-3500-7130DE949AA4}"/>
                  </a:ext>
                </a:extLst>
              </p:cNvPr>
              <p:cNvSpPr/>
              <p:nvPr/>
            </p:nvSpPr>
            <p:spPr>
              <a:xfrm>
                <a:off x="2058550" y="3586834"/>
                <a:ext cx="23552" cy="2262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11" extrusionOk="0">
                    <a:moveTo>
                      <a:pt x="184" y="0"/>
                    </a:moveTo>
                    <a:cubicBezTo>
                      <a:pt x="141" y="0"/>
                      <a:pt x="96" y="15"/>
                      <a:pt x="60" y="45"/>
                    </a:cubicBezTo>
                    <a:cubicBezTo>
                      <a:pt x="1" y="104"/>
                      <a:pt x="1" y="212"/>
                      <a:pt x="60" y="283"/>
                    </a:cubicBezTo>
                    <a:lnTo>
                      <a:pt x="430" y="664"/>
                    </a:lnTo>
                    <a:cubicBezTo>
                      <a:pt x="461" y="696"/>
                      <a:pt x="500" y="711"/>
                      <a:pt x="538" y="711"/>
                    </a:cubicBezTo>
                    <a:cubicBezTo>
                      <a:pt x="586" y="711"/>
                      <a:pt x="634" y="687"/>
                      <a:pt x="668" y="640"/>
                    </a:cubicBezTo>
                    <a:cubicBezTo>
                      <a:pt x="739" y="581"/>
                      <a:pt x="727" y="485"/>
                      <a:pt x="668" y="426"/>
                    </a:cubicBezTo>
                    <a:lnTo>
                      <a:pt x="299" y="45"/>
                    </a:lnTo>
                    <a:cubicBezTo>
                      <a:pt x="269" y="15"/>
                      <a:pt x="227" y="0"/>
                      <a:pt x="1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7" name="Google Shape;8113;p15">
            <a:extLst>
              <a:ext uri="{FF2B5EF4-FFF2-40B4-BE49-F238E27FC236}">
                <a16:creationId xmlns:a16="http://schemas.microsoft.com/office/drawing/2014/main" id="{56C75060-A3CF-BB4B-F875-27EE708A5E20}"/>
              </a:ext>
            </a:extLst>
          </p:cNvPr>
          <p:cNvGrpSpPr/>
          <p:nvPr/>
        </p:nvGrpSpPr>
        <p:grpSpPr>
          <a:xfrm>
            <a:off x="4397439" y="3946804"/>
            <a:ext cx="369805" cy="353782"/>
            <a:chOff x="3950316" y="3820307"/>
            <a:chExt cx="369805" cy="353782"/>
          </a:xfrm>
          <a:solidFill>
            <a:srgbClr val="F0EBE4"/>
          </a:solidFill>
        </p:grpSpPr>
        <p:sp>
          <p:nvSpPr>
            <p:cNvPr id="198" name="Google Shape;8114;p15">
              <a:extLst>
                <a:ext uri="{FF2B5EF4-FFF2-40B4-BE49-F238E27FC236}">
                  <a16:creationId xmlns:a16="http://schemas.microsoft.com/office/drawing/2014/main" id="{F6F50389-3E18-CDF8-5F64-A943FCDE1B0F}"/>
                </a:ext>
              </a:extLst>
            </p:cNvPr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8115;p15">
              <a:extLst>
                <a:ext uri="{FF2B5EF4-FFF2-40B4-BE49-F238E27FC236}">
                  <a16:creationId xmlns:a16="http://schemas.microsoft.com/office/drawing/2014/main" id="{8A18C10B-DD93-387E-1CC3-55C65EC6C56B}"/>
                </a:ext>
              </a:extLst>
            </p:cNvPr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8116;p15">
              <a:extLst>
                <a:ext uri="{FF2B5EF4-FFF2-40B4-BE49-F238E27FC236}">
                  <a16:creationId xmlns:a16="http://schemas.microsoft.com/office/drawing/2014/main" id="{9B7094E9-EFC9-48CA-6727-C717F1A374C6}"/>
                </a:ext>
              </a:extLst>
            </p:cNvPr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8117;p15">
              <a:extLst>
                <a:ext uri="{FF2B5EF4-FFF2-40B4-BE49-F238E27FC236}">
                  <a16:creationId xmlns:a16="http://schemas.microsoft.com/office/drawing/2014/main" id="{5C94EFB2-CE76-47DF-9699-8880E6F11C8D}"/>
                </a:ext>
              </a:extLst>
            </p:cNvPr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723900" y="2468181"/>
            <a:ext cx="7426679" cy="798754"/>
          </a:xfrm>
        </p:spPr>
        <p:txBody>
          <a:bodyPr/>
          <a:lstStyle/>
          <a:p>
            <a:pPr lvl="0"/>
            <a:r>
              <a:rPr lang="en-US" dirty="0"/>
              <a:t>Application Demonstration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422CA-80D9-7C5A-B8C9-C4666B51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0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Thanks!</a:t>
            </a:r>
          </a:p>
        </p:txBody>
      </p:sp>
      <p:sp>
        <p:nvSpPr>
          <p:cNvPr id="264" name="Google Shape;264;p13"/>
          <p:cNvSpPr txBox="1"/>
          <p:nvPr/>
        </p:nvSpPr>
        <p:spPr>
          <a:xfrm>
            <a:off x="3072000" y="4264655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Please keep this slide for attribution</a:t>
            </a:r>
            <a:endParaRPr sz="1000" b="0" i="0" u="none" strike="noStrike" cap="none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  <a:sym typeface="Anaheim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1275-020A-17E7-36A9-65AFFD30B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2C8A3517-EA08-1066-9782-CD03E7DA7569}"/>
              </a:ext>
            </a:extLst>
          </p:cNvPr>
          <p:cNvSpPr/>
          <p:nvPr/>
        </p:nvSpPr>
        <p:spPr>
          <a:xfrm>
            <a:off x="5104638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A74CD01A-AABE-6F21-06BD-D9D9AD91D0D6}"/>
              </a:ext>
            </a:extLst>
          </p:cNvPr>
          <p:cNvSpPr/>
          <p:nvPr/>
        </p:nvSpPr>
        <p:spPr>
          <a:xfrm>
            <a:off x="1341657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267B0B55-B8B7-B760-11D9-BB04AFF28C17}"/>
              </a:ext>
            </a:extLst>
          </p:cNvPr>
          <p:cNvSpPr/>
          <p:nvPr/>
        </p:nvSpPr>
        <p:spPr>
          <a:xfrm>
            <a:off x="5104638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C5451D7-E40B-3363-08D6-B813AEF75030}"/>
              </a:ext>
            </a:extLst>
          </p:cNvPr>
          <p:cNvSpPr/>
          <p:nvPr/>
        </p:nvSpPr>
        <p:spPr>
          <a:xfrm>
            <a:off x="1341657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The issues currently faced by students and the institution</a:t>
            </a:r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2"/>
          </p:nvPr>
        </p:nvSpPr>
        <p:spPr>
          <a:xfrm>
            <a:off x="2036320" y="1680173"/>
            <a:ext cx="2083549" cy="392482"/>
          </a:xfrm>
        </p:spPr>
        <p:txBody>
          <a:bodyPr/>
          <a:lstStyle/>
          <a:p>
            <a:pPr lvl="0"/>
            <a:r>
              <a:rPr lang="en-US" dirty="0"/>
              <a:t>Problem Statement</a:t>
            </a:r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en-US" dirty="0"/>
              <a:t>01</a:t>
            </a: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4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How the blockchain will solve our problem</a:t>
            </a:r>
            <a:br>
              <a:rPr lang="en-US" dirty="0"/>
            </a:br>
            <a:endParaRPr lang="en-US" dirty="0"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5"/>
          </p:nvPr>
        </p:nvSpPr>
        <p:spPr/>
        <p:txBody>
          <a:bodyPr/>
          <a:lstStyle/>
          <a:p>
            <a:pPr lvl="0"/>
            <a:r>
              <a:rPr lang="en-US" dirty="0"/>
              <a:t>Solution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6"/>
          </p:nvPr>
        </p:nvSpPr>
        <p:spPr/>
        <p:txBody>
          <a:bodyPr/>
          <a:lstStyle/>
          <a:p>
            <a:pPr lvl="0"/>
            <a:r>
              <a:rPr lang="en-US"/>
              <a:t>02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7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Showing the application in action</a:t>
            </a:r>
            <a:br>
              <a:rPr lang="en-US" dirty="0"/>
            </a:br>
            <a:endParaRPr lang="en-US"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611882" cy="392482"/>
          </a:xfrm>
        </p:spPr>
        <p:txBody>
          <a:bodyPr/>
          <a:lstStyle/>
          <a:p>
            <a:pPr lvl="0"/>
            <a:r>
              <a:rPr lang="en-US" dirty="0"/>
              <a:t>Demonstration</a:t>
            </a: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9"/>
          </p:nvPr>
        </p:nvSpPr>
        <p:spPr/>
        <p:txBody>
          <a:bodyPr/>
          <a:lstStyle/>
          <a:p>
            <a:pPr lvl="0"/>
            <a:r>
              <a:rPr lang="en-US"/>
              <a:t>04</a:t>
            </a: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3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Solution and application overview</a:t>
            </a:r>
            <a:br>
              <a:rPr lang="en-US" dirty="0"/>
            </a:br>
            <a:endParaRPr lang="en-US" dirty="0"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4"/>
          </p:nvPr>
        </p:nvSpPr>
        <p:spPr/>
        <p:txBody>
          <a:bodyPr/>
          <a:lstStyle/>
          <a:p>
            <a:pPr lvl="0"/>
            <a:r>
              <a:rPr lang="en-US" dirty="0"/>
              <a:t>Overview</a:t>
            </a:r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5"/>
          </p:nvPr>
        </p:nvSpPr>
        <p:spPr/>
        <p:txBody>
          <a:bodyPr/>
          <a:lstStyle/>
          <a:p>
            <a:pPr lvl="0"/>
            <a:r>
              <a:rPr lang="en-US" dirty="0"/>
              <a:t>03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Table of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 Statement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422CA-80D9-7C5A-B8C9-C4666B51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8126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Students do not have a convenient way to submit valid documents, view course progression, and the university administration incorporates a tedious way to verify these documents:</a:t>
            </a:r>
            <a:br>
              <a:rPr lang="en-US" dirty="0"/>
            </a:b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The submission of fake sick notes causes problems for university admin.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Students can’t effectively track and visualize their performance from each assessment.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The submission of SRC votes is inconvenient and can lead to fake votes being submitted.</a:t>
            </a:r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 Problem</a:t>
            </a:r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B70F0AD4-E3CF-8F38-08A0-3B9E69FBEA8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3151" r="13151"/>
          <a:stretch/>
        </p:blipFill>
        <p:spPr/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Solution Statement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422CA-80D9-7C5A-B8C9-C4666B51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 application where students can submit their sick notes, submit SRC votes and closely track their course progression.</a:t>
            </a:r>
            <a:br>
              <a:rPr lang="en-US" dirty="0"/>
            </a:br>
            <a:endParaRPr lang="en-US" dirty="0"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This application will make extensive use of the blockchain to ensure that all documents submitted will be valid.</a:t>
            </a:r>
            <a:br>
              <a:rPr lang="en-US" dirty="0"/>
            </a:br>
            <a:endParaRPr lang="en-US" dirty="0"/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3"/>
          </p:nvPr>
        </p:nvSpPr>
        <p:spPr>
          <a:xfrm>
            <a:off x="1511029" y="2581073"/>
            <a:ext cx="2767459" cy="450231"/>
          </a:xfrm>
        </p:spPr>
        <p:txBody>
          <a:bodyPr/>
          <a:lstStyle/>
          <a:p>
            <a:pPr lvl="0"/>
            <a:r>
              <a:rPr lang="en-US" dirty="0"/>
              <a:t>A Student Portal</a:t>
            </a:r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4"/>
          </p:nvPr>
        </p:nvSpPr>
        <p:spPr>
          <a:xfrm>
            <a:off x="5168631" y="2581073"/>
            <a:ext cx="2688435" cy="450231"/>
          </a:xfrm>
        </p:spPr>
        <p:txBody>
          <a:bodyPr/>
          <a:lstStyle/>
          <a:p>
            <a:pPr lvl="0"/>
            <a:r>
              <a:rPr lang="en-US" dirty="0"/>
              <a:t>The Blockchain</a:t>
            </a:r>
          </a:p>
        </p:txBody>
      </p:sp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 Solution</a:t>
            </a:r>
          </a:p>
        </p:txBody>
      </p:sp>
      <p:sp>
        <p:nvSpPr>
          <p:cNvPr id="7" name="Rectángulo: una sola esquina redondeada 6">
            <a:extLst>
              <a:ext uri="{FF2B5EF4-FFF2-40B4-BE49-F238E27FC236}">
                <a16:creationId xmlns:a16="http://schemas.microsoft.com/office/drawing/2014/main" id="{54EB0149-1A6A-3DB1-E6BE-633727040628}"/>
              </a:ext>
            </a:extLst>
          </p:cNvPr>
          <p:cNvSpPr/>
          <p:nvPr/>
        </p:nvSpPr>
        <p:spPr>
          <a:xfrm>
            <a:off x="1621732" y="1856096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una sola esquina redondeada 7">
            <a:extLst>
              <a:ext uri="{FF2B5EF4-FFF2-40B4-BE49-F238E27FC236}">
                <a16:creationId xmlns:a16="http://schemas.microsoft.com/office/drawing/2014/main" id="{F8BD7ADF-D9C8-FA86-40FC-29685653ECA5}"/>
              </a:ext>
            </a:extLst>
          </p:cNvPr>
          <p:cNvSpPr/>
          <p:nvPr/>
        </p:nvSpPr>
        <p:spPr>
          <a:xfrm>
            <a:off x="5257404" y="1856096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Google Shape;8303;p15">
            <a:extLst>
              <a:ext uri="{FF2B5EF4-FFF2-40B4-BE49-F238E27FC236}">
                <a16:creationId xmlns:a16="http://schemas.microsoft.com/office/drawing/2014/main" id="{6918AB99-97E1-1E26-0D2C-5B416CFBF9FE}"/>
              </a:ext>
            </a:extLst>
          </p:cNvPr>
          <p:cNvSpPr/>
          <p:nvPr/>
        </p:nvSpPr>
        <p:spPr>
          <a:xfrm>
            <a:off x="1721527" y="1951281"/>
            <a:ext cx="435029" cy="439020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rgbClr val="1C34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" name="Google Shape;8222;p15">
            <a:extLst>
              <a:ext uri="{FF2B5EF4-FFF2-40B4-BE49-F238E27FC236}">
                <a16:creationId xmlns:a16="http://schemas.microsoft.com/office/drawing/2014/main" id="{5C48ABEE-7B8C-A0E8-B483-DB838101EEC6}"/>
              </a:ext>
            </a:extLst>
          </p:cNvPr>
          <p:cNvGrpSpPr/>
          <p:nvPr/>
        </p:nvGrpSpPr>
        <p:grpSpPr>
          <a:xfrm>
            <a:off x="5302273" y="1908001"/>
            <a:ext cx="544881" cy="525579"/>
            <a:chOff x="1284212" y="1963766"/>
            <a:chExt cx="379489" cy="366046"/>
          </a:xfrm>
          <a:solidFill>
            <a:schemeClr val="tx1"/>
          </a:solidFill>
        </p:grpSpPr>
        <p:sp>
          <p:nvSpPr>
            <p:cNvPr id="12" name="Google Shape;8223;p15">
              <a:extLst>
                <a:ext uri="{FF2B5EF4-FFF2-40B4-BE49-F238E27FC236}">
                  <a16:creationId xmlns:a16="http://schemas.microsoft.com/office/drawing/2014/main" id="{C94E8DDA-113E-792A-7848-1F10764CF967}"/>
                </a:ext>
              </a:extLst>
            </p:cNvPr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8224;p15">
              <a:extLst>
                <a:ext uri="{FF2B5EF4-FFF2-40B4-BE49-F238E27FC236}">
                  <a16:creationId xmlns:a16="http://schemas.microsoft.com/office/drawing/2014/main" id="{70C7BBED-2DE2-6C28-85D7-D7F78286732C}"/>
                </a:ext>
              </a:extLst>
            </p:cNvPr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body" idx="1"/>
          </p:nvPr>
        </p:nvSpPr>
        <p:spPr>
          <a:xfrm>
            <a:off x="806636" y="2271659"/>
            <a:ext cx="2279176" cy="839370"/>
          </a:xfrm>
        </p:spPr>
        <p:txBody>
          <a:bodyPr/>
          <a:lstStyle/>
          <a:p>
            <a:pPr lvl="0"/>
            <a:r>
              <a:rPr lang="en-US" dirty="0"/>
              <a:t>It is an easier way to submit and verify documents.</a:t>
            </a:r>
            <a:br>
              <a:rPr lang="en-US" dirty="0"/>
            </a:br>
            <a:endParaRPr lang="en-US" dirty="0"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2"/>
          </p:nvPr>
        </p:nvSpPr>
        <p:spPr>
          <a:xfrm>
            <a:off x="3421123" y="2271659"/>
            <a:ext cx="2279176" cy="839370"/>
          </a:xfrm>
        </p:spPr>
        <p:txBody>
          <a:bodyPr/>
          <a:lstStyle/>
          <a:p>
            <a:pPr lvl="0"/>
            <a:r>
              <a:rPr lang="en-US" dirty="0"/>
              <a:t>Uses Web 3.0 technology and advanced data structures.</a:t>
            </a:r>
            <a:br>
              <a:rPr lang="en-US" dirty="0"/>
            </a:br>
            <a:endParaRPr lang="en-US" dirty="0"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3"/>
          </p:nvPr>
        </p:nvSpPr>
        <p:spPr>
          <a:xfrm>
            <a:off x="806637" y="1907759"/>
            <a:ext cx="2279176" cy="392482"/>
          </a:xfrm>
        </p:spPr>
        <p:txBody>
          <a:bodyPr/>
          <a:lstStyle/>
          <a:p>
            <a:pPr lvl="0"/>
            <a:r>
              <a:rPr lang="en-US" dirty="0"/>
              <a:t>Convenient</a:t>
            </a:r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4"/>
          </p:nvPr>
        </p:nvSpPr>
        <p:spPr>
          <a:xfrm>
            <a:off x="3421123" y="1906081"/>
            <a:ext cx="2279176" cy="392482"/>
          </a:xfrm>
        </p:spPr>
        <p:txBody>
          <a:bodyPr/>
          <a:lstStyle/>
          <a:p>
            <a:pPr lvl="0"/>
            <a:r>
              <a:rPr lang="en-US" dirty="0"/>
              <a:t>Modern</a:t>
            </a:r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5"/>
          </p:nvPr>
        </p:nvSpPr>
        <p:spPr>
          <a:xfrm>
            <a:off x="6056503" y="2271658"/>
            <a:ext cx="2279176" cy="839370"/>
          </a:xfrm>
        </p:spPr>
        <p:txBody>
          <a:bodyPr/>
          <a:lstStyle/>
          <a:p>
            <a:pPr lvl="0"/>
            <a:r>
              <a:rPr lang="en-US" dirty="0"/>
              <a:t>Using the blockchain builds a foundation of trust and assurance,</a:t>
            </a:r>
            <a:br>
              <a:rPr lang="en-US" dirty="0"/>
            </a:br>
            <a:endParaRPr lang="en-US" dirty="0"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6"/>
          </p:nvPr>
        </p:nvSpPr>
        <p:spPr>
          <a:xfrm>
            <a:off x="6056504" y="1901931"/>
            <a:ext cx="2279176" cy="392482"/>
          </a:xfrm>
        </p:spPr>
        <p:txBody>
          <a:bodyPr/>
          <a:lstStyle/>
          <a:p>
            <a:pPr lvl="0"/>
            <a:r>
              <a:rPr lang="en-US" dirty="0"/>
              <a:t>Secure</a:t>
            </a:r>
          </a:p>
        </p:txBody>
      </p:sp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Benefits of this Solution</a:t>
            </a:r>
          </a:p>
        </p:txBody>
      </p:sp>
      <p:sp>
        <p:nvSpPr>
          <p:cNvPr id="45" name="Rectángulo: una sola esquina redondeada 44">
            <a:extLst>
              <a:ext uri="{FF2B5EF4-FFF2-40B4-BE49-F238E27FC236}">
                <a16:creationId xmlns:a16="http://schemas.microsoft.com/office/drawing/2014/main" id="{CA1B5069-5996-0DA1-9CAD-11108DE60258}"/>
              </a:ext>
            </a:extLst>
          </p:cNvPr>
          <p:cNvSpPr/>
          <p:nvPr/>
        </p:nvSpPr>
        <p:spPr>
          <a:xfrm>
            <a:off x="913642" y="1191837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: una sola esquina redondeada 46">
            <a:extLst>
              <a:ext uri="{FF2B5EF4-FFF2-40B4-BE49-F238E27FC236}">
                <a16:creationId xmlns:a16="http://schemas.microsoft.com/office/drawing/2014/main" id="{88BC2DEB-C8EB-6D2E-7676-D6C20946A584}"/>
              </a:ext>
            </a:extLst>
          </p:cNvPr>
          <p:cNvSpPr/>
          <p:nvPr/>
        </p:nvSpPr>
        <p:spPr>
          <a:xfrm>
            <a:off x="3499894" y="1191837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: una sola esquina redondeada 47">
            <a:extLst>
              <a:ext uri="{FF2B5EF4-FFF2-40B4-BE49-F238E27FC236}">
                <a16:creationId xmlns:a16="http://schemas.microsoft.com/office/drawing/2014/main" id="{2BA9DB71-C6F4-2268-9BC1-7CE43D93F85C}"/>
              </a:ext>
            </a:extLst>
          </p:cNvPr>
          <p:cNvSpPr/>
          <p:nvPr/>
        </p:nvSpPr>
        <p:spPr>
          <a:xfrm>
            <a:off x="6140738" y="1191837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B7BCFD5-85F5-0DA9-3D47-25C8F60CC08F}"/>
              </a:ext>
            </a:extLst>
          </p:cNvPr>
          <p:cNvGrpSpPr/>
          <p:nvPr/>
        </p:nvGrpSpPr>
        <p:grpSpPr>
          <a:xfrm>
            <a:off x="6248989" y="1306100"/>
            <a:ext cx="393700" cy="396875"/>
            <a:chOff x="3984625" y="1658938"/>
            <a:chExt cx="393700" cy="396875"/>
          </a:xfrm>
          <a:solidFill>
            <a:schemeClr val="tx1"/>
          </a:solidFill>
        </p:grpSpPr>
        <p:sp>
          <p:nvSpPr>
            <p:cNvPr id="3" name="Freeform 351">
              <a:extLst>
                <a:ext uri="{FF2B5EF4-FFF2-40B4-BE49-F238E27FC236}">
                  <a16:creationId xmlns:a16="http://schemas.microsoft.com/office/drawing/2014/main" id="{67E58536-DC59-74E9-A1DA-051D3DFE9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5125" y="1844675"/>
              <a:ext cx="82550" cy="47625"/>
            </a:xfrm>
            <a:custGeom>
              <a:avLst/>
              <a:gdLst>
                <a:gd name="T0" fmla="*/ 2050 w 2142"/>
                <a:gd name="T1" fmla="*/ 957 h 1250"/>
                <a:gd name="T2" fmla="*/ 673 w 2142"/>
                <a:gd name="T3" fmla="*/ 110 h 1250"/>
                <a:gd name="T4" fmla="*/ 618 w 2142"/>
                <a:gd name="T5" fmla="*/ 90 h 1250"/>
                <a:gd name="T6" fmla="*/ 187 w 2142"/>
                <a:gd name="T7" fmla="*/ 14 h 1250"/>
                <a:gd name="T8" fmla="*/ 14 w 2142"/>
                <a:gd name="T9" fmla="*/ 135 h 1250"/>
                <a:gd name="T10" fmla="*/ 135 w 2142"/>
                <a:gd name="T11" fmla="*/ 307 h 1250"/>
                <a:gd name="T12" fmla="*/ 542 w 2142"/>
                <a:gd name="T13" fmla="*/ 378 h 1250"/>
                <a:gd name="T14" fmla="*/ 1895 w 2142"/>
                <a:gd name="T15" fmla="*/ 1210 h 1250"/>
                <a:gd name="T16" fmla="*/ 2095 w 2142"/>
                <a:gd name="T17" fmla="*/ 1167 h 1250"/>
                <a:gd name="T18" fmla="*/ 2050 w 2142"/>
                <a:gd name="T19" fmla="*/ 957 h 1250"/>
                <a:gd name="T20" fmla="*/ 2050 w 2142"/>
                <a:gd name="T21" fmla="*/ 957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2" h="1250">
                  <a:moveTo>
                    <a:pt x="2050" y="957"/>
                  </a:moveTo>
                  <a:lnTo>
                    <a:pt x="673" y="110"/>
                  </a:lnTo>
                  <a:cubicBezTo>
                    <a:pt x="656" y="100"/>
                    <a:pt x="637" y="93"/>
                    <a:pt x="618" y="90"/>
                  </a:cubicBezTo>
                  <a:lnTo>
                    <a:pt x="187" y="14"/>
                  </a:lnTo>
                  <a:cubicBezTo>
                    <a:pt x="107" y="0"/>
                    <a:pt x="29" y="55"/>
                    <a:pt x="14" y="135"/>
                  </a:cubicBezTo>
                  <a:cubicBezTo>
                    <a:pt x="0" y="214"/>
                    <a:pt x="55" y="293"/>
                    <a:pt x="135" y="307"/>
                  </a:cubicBezTo>
                  <a:lnTo>
                    <a:pt x="542" y="378"/>
                  </a:lnTo>
                  <a:lnTo>
                    <a:pt x="1895" y="1210"/>
                  </a:lnTo>
                  <a:cubicBezTo>
                    <a:pt x="1961" y="1250"/>
                    <a:pt x="2051" y="1231"/>
                    <a:pt x="2095" y="1167"/>
                  </a:cubicBezTo>
                  <a:cubicBezTo>
                    <a:pt x="2142" y="1098"/>
                    <a:pt x="2121" y="1000"/>
                    <a:pt x="2050" y="957"/>
                  </a:cubicBezTo>
                  <a:close/>
                  <a:moveTo>
                    <a:pt x="2050" y="957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2">
              <a:extLst>
                <a:ext uri="{FF2B5EF4-FFF2-40B4-BE49-F238E27FC236}">
                  <a16:creationId xmlns:a16="http://schemas.microsoft.com/office/drawing/2014/main" id="{D58DC04F-5B13-5EE0-5C94-4B71FD32ED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25" y="1658938"/>
              <a:ext cx="393700" cy="396875"/>
            </a:xfrm>
            <a:custGeom>
              <a:avLst/>
              <a:gdLst>
                <a:gd name="T0" fmla="*/ 9292 w 10160"/>
                <a:gd name="T1" fmla="*/ 6338 h 10206"/>
                <a:gd name="T2" fmla="*/ 10104 w 10160"/>
                <a:gd name="T3" fmla="*/ 63 h 10206"/>
                <a:gd name="T4" fmla="*/ 6213 w 10160"/>
                <a:gd name="T5" fmla="*/ 3718 h 10206"/>
                <a:gd name="T6" fmla="*/ 4747 w 10160"/>
                <a:gd name="T7" fmla="*/ 3887 h 10206"/>
                <a:gd name="T8" fmla="*/ 3368 w 10160"/>
                <a:gd name="T9" fmla="*/ 4486 h 10206"/>
                <a:gd name="T10" fmla="*/ 2601 w 10160"/>
                <a:gd name="T11" fmla="*/ 4009 h 10206"/>
                <a:gd name="T12" fmla="*/ 113 w 10160"/>
                <a:gd name="T13" fmla="*/ 3334 h 10206"/>
                <a:gd name="T14" fmla="*/ 218 w 10160"/>
                <a:gd name="T15" fmla="*/ 7315 h 10206"/>
                <a:gd name="T16" fmla="*/ 1070 w 10160"/>
                <a:gd name="T17" fmla="*/ 7932 h 10206"/>
                <a:gd name="T18" fmla="*/ 2057 w 10160"/>
                <a:gd name="T19" fmla="*/ 7607 h 10206"/>
                <a:gd name="T20" fmla="*/ 2717 w 10160"/>
                <a:gd name="T21" fmla="*/ 8631 h 10206"/>
                <a:gd name="T22" fmla="*/ 3815 w 10160"/>
                <a:gd name="T23" fmla="*/ 9568 h 10206"/>
                <a:gd name="T24" fmla="*/ 5353 w 10160"/>
                <a:gd name="T25" fmla="*/ 10015 h 10206"/>
                <a:gd name="T26" fmla="*/ 5668 w 10160"/>
                <a:gd name="T27" fmla="*/ 9751 h 10206"/>
                <a:gd name="T28" fmla="*/ 6618 w 10160"/>
                <a:gd name="T29" fmla="*/ 9181 h 10206"/>
                <a:gd name="T30" fmla="*/ 7386 w 10160"/>
                <a:gd name="T31" fmla="*/ 8537 h 10206"/>
                <a:gd name="T32" fmla="*/ 8154 w 10160"/>
                <a:gd name="T33" fmla="*/ 7893 h 10206"/>
                <a:gd name="T34" fmla="*/ 8626 w 10160"/>
                <a:gd name="T35" fmla="*/ 6754 h 10206"/>
                <a:gd name="T36" fmla="*/ 9185 w 10160"/>
                <a:gd name="T37" fmla="*/ 6650 h 10206"/>
                <a:gd name="T38" fmla="*/ 10104 w 10160"/>
                <a:gd name="T39" fmla="*/ 5782 h 10206"/>
                <a:gd name="T40" fmla="*/ 2246 w 10160"/>
                <a:gd name="T41" fmla="*/ 7866 h 10206"/>
                <a:gd name="T42" fmla="*/ 3629 w 10160"/>
                <a:gd name="T43" fmla="*/ 6869 h 10206"/>
                <a:gd name="T44" fmla="*/ 3162 w 10160"/>
                <a:gd name="T45" fmla="*/ 8815 h 10206"/>
                <a:gd name="T46" fmla="*/ 4165 w 10160"/>
                <a:gd name="T47" fmla="*/ 7176 h 10206"/>
                <a:gd name="T48" fmla="*/ 4421 w 10160"/>
                <a:gd name="T49" fmla="*/ 9208 h 10206"/>
                <a:gd name="T50" fmla="*/ 3865 w 10160"/>
                <a:gd name="T51" fmla="*/ 8865 h 10206"/>
                <a:gd name="T52" fmla="*/ 4915 w 10160"/>
                <a:gd name="T53" fmla="*/ 8408 h 10206"/>
                <a:gd name="T54" fmla="*/ 5230 w 10160"/>
                <a:gd name="T55" fmla="*/ 9708 h 10206"/>
                <a:gd name="T56" fmla="*/ 5007 w 10160"/>
                <a:gd name="T57" fmla="*/ 8825 h 10206"/>
                <a:gd name="T58" fmla="*/ 8265 w 10160"/>
                <a:gd name="T59" fmla="*/ 6532 h 10206"/>
                <a:gd name="T60" fmla="*/ 7373 w 10160"/>
                <a:gd name="T61" fmla="*/ 6333 h 10206"/>
                <a:gd name="T62" fmla="*/ 8128 w 10160"/>
                <a:gd name="T63" fmla="*/ 7564 h 10206"/>
                <a:gd name="T64" fmla="*/ 6795 w 10160"/>
                <a:gd name="T65" fmla="*/ 7094 h 10206"/>
                <a:gd name="T66" fmla="*/ 7360 w 10160"/>
                <a:gd name="T67" fmla="*/ 8209 h 10206"/>
                <a:gd name="T68" fmla="*/ 6382 w 10160"/>
                <a:gd name="T69" fmla="*/ 7957 h 10206"/>
                <a:gd name="T70" fmla="*/ 6592 w 10160"/>
                <a:gd name="T71" fmla="*/ 8853 h 10206"/>
                <a:gd name="T72" fmla="*/ 5960 w 10160"/>
                <a:gd name="T73" fmla="*/ 8813 h 10206"/>
                <a:gd name="T74" fmla="*/ 5824 w 10160"/>
                <a:gd name="T75" fmla="*/ 9497 h 10206"/>
                <a:gd name="T76" fmla="*/ 5887 w 10160"/>
                <a:gd name="T77" fmla="*/ 8844 h 10206"/>
                <a:gd name="T78" fmla="*/ 5244 w 10160"/>
                <a:gd name="T79" fmla="*/ 8075 h 10206"/>
                <a:gd name="T80" fmla="*/ 4317 w 10160"/>
                <a:gd name="T81" fmla="*/ 6920 h 10206"/>
                <a:gd name="T82" fmla="*/ 2825 w 10160"/>
                <a:gd name="T83" fmla="*/ 6361 h 10206"/>
                <a:gd name="T84" fmla="*/ 2514 w 10160"/>
                <a:gd name="T85" fmla="*/ 4637 h 10206"/>
                <a:gd name="T86" fmla="*/ 3504 w 10160"/>
                <a:gd name="T87" fmla="*/ 5742 h 10206"/>
                <a:gd name="T88" fmla="*/ 4706 w 10160"/>
                <a:gd name="T89" fmla="*/ 5093 h 10206"/>
                <a:gd name="T90" fmla="*/ 3206 w 10160"/>
                <a:gd name="T91" fmla="*/ 5253 h 10206"/>
                <a:gd name="T92" fmla="*/ 6417 w 10160"/>
                <a:gd name="T93" fmla="*/ 4329 h 10206"/>
                <a:gd name="T94" fmla="*/ 6669 w 10160"/>
                <a:gd name="T95" fmla="*/ 4168 h 10206"/>
                <a:gd name="T96" fmla="*/ 8265 w 10160"/>
                <a:gd name="T97" fmla="*/ 6532 h 10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160" h="10206">
                  <a:moveTo>
                    <a:pt x="10104" y="5782"/>
                  </a:moveTo>
                  <a:cubicBezTo>
                    <a:pt x="10048" y="5722"/>
                    <a:pt x="9954" y="5719"/>
                    <a:pt x="9894" y="5775"/>
                  </a:cubicBezTo>
                  <a:lnTo>
                    <a:pt x="9292" y="6338"/>
                  </a:lnTo>
                  <a:lnTo>
                    <a:pt x="6532" y="3614"/>
                  </a:lnTo>
                  <a:lnTo>
                    <a:pt x="10097" y="273"/>
                  </a:lnTo>
                  <a:cubicBezTo>
                    <a:pt x="10157" y="217"/>
                    <a:pt x="10160" y="123"/>
                    <a:pt x="10104" y="63"/>
                  </a:cubicBezTo>
                  <a:cubicBezTo>
                    <a:pt x="10048" y="3"/>
                    <a:pt x="9954" y="0"/>
                    <a:pt x="9894" y="56"/>
                  </a:cubicBezTo>
                  <a:lnTo>
                    <a:pt x="6215" y="3503"/>
                  </a:lnTo>
                  <a:cubicBezTo>
                    <a:pt x="6155" y="3560"/>
                    <a:pt x="6154" y="3659"/>
                    <a:pt x="6213" y="3718"/>
                  </a:cubicBezTo>
                  <a:lnTo>
                    <a:pt x="6457" y="3958"/>
                  </a:lnTo>
                  <a:lnTo>
                    <a:pt x="6379" y="4027"/>
                  </a:lnTo>
                  <a:lnTo>
                    <a:pt x="4747" y="3887"/>
                  </a:lnTo>
                  <a:cubicBezTo>
                    <a:pt x="4722" y="3885"/>
                    <a:pt x="4696" y="3889"/>
                    <a:pt x="4673" y="3900"/>
                  </a:cubicBezTo>
                  <a:lnTo>
                    <a:pt x="3380" y="4488"/>
                  </a:lnTo>
                  <a:cubicBezTo>
                    <a:pt x="3376" y="4488"/>
                    <a:pt x="3372" y="4487"/>
                    <a:pt x="3368" y="4486"/>
                  </a:cubicBezTo>
                  <a:lnTo>
                    <a:pt x="2624" y="4355"/>
                  </a:lnTo>
                  <a:lnTo>
                    <a:pt x="2684" y="4201"/>
                  </a:lnTo>
                  <a:cubicBezTo>
                    <a:pt x="2714" y="4125"/>
                    <a:pt x="2677" y="4039"/>
                    <a:pt x="2601" y="4009"/>
                  </a:cubicBezTo>
                  <a:lnTo>
                    <a:pt x="224" y="3058"/>
                  </a:lnTo>
                  <a:cubicBezTo>
                    <a:pt x="147" y="3027"/>
                    <a:pt x="61" y="3064"/>
                    <a:pt x="31" y="3141"/>
                  </a:cubicBezTo>
                  <a:cubicBezTo>
                    <a:pt x="0" y="3217"/>
                    <a:pt x="37" y="3303"/>
                    <a:pt x="113" y="3334"/>
                  </a:cubicBezTo>
                  <a:lnTo>
                    <a:pt x="2354" y="4230"/>
                  </a:lnTo>
                  <a:lnTo>
                    <a:pt x="1034" y="7604"/>
                  </a:lnTo>
                  <a:lnTo>
                    <a:pt x="218" y="7315"/>
                  </a:lnTo>
                  <a:cubicBezTo>
                    <a:pt x="141" y="7288"/>
                    <a:pt x="56" y="7329"/>
                    <a:pt x="28" y="7406"/>
                  </a:cubicBezTo>
                  <a:cubicBezTo>
                    <a:pt x="1" y="7483"/>
                    <a:pt x="42" y="7568"/>
                    <a:pt x="119" y="7596"/>
                  </a:cubicBezTo>
                  <a:lnTo>
                    <a:pt x="1070" y="7932"/>
                  </a:lnTo>
                  <a:cubicBezTo>
                    <a:pt x="1145" y="7959"/>
                    <a:pt x="1229" y="7920"/>
                    <a:pt x="1258" y="7847"/>
                  </a:cubicBezTo>
                  <a:lnTo>
                    <a:pt x="1479" y="7283"/>
                  </a:lnTo>
                  <a:lnTo>
                    <a:pt x="2057" y="7607"/>
                  </a:lnTo>
                  <a:lnTo>
                    <a:pt x="1993" y="7710"/>
                  </a:lnTo>
                  <a:cubicBezTo>
                    <a:pt x="1812" y="8003"/>
                    <a:pt x="1904" y="8388"/>
                    <a:pt x="2196" y="8569"/>
                  </a:cubicBezTo>
                  <a:cubicBezTo>
                    <a:pt x="2351" y="8664"/>
                    <a:pt x="2544" y="8687"/>
                    <a:pt x="2717" y="8631"/>
                  </a:cubicBezTo>
                  <a:cubicBezTo>
                    <a:pt x="2744" y="8811"/>
                    <a:pt x="2850" y="8972"/>
                    <a:pt x="3006" y="9068"/>
                  </a:cubicBezTo>
                  <a:cubicBezTo>
                    <a:pt x="3161" y="9164"/>
                    <a:pt x="3353" y="9186"/>
                    <a:pt x="3526" y="9130"/>
                  </a:cubicBezTo>
                  <a:cubicBezTo>
                    <a:pt x="3554" y="9311"/>
                    <a:pt x="3660" y="9472"/>
                    <a:pt x="3815" y="9568"/>
                  </a:cubicBezTo>
                  <a:cubicBezTo>
                    <a:pt x="3970" y="9663"/>
                    <a:pt x="4162" y="9686"/>
                    <a:pt x="4335" y="9630"/>
                  </a:cubicBezTo>
                  <a:cubicBezTo>
                    <a:pt x="4363" y="9810"/>
                    <a:pt x="4469" y="9971"/>
                    <a:pt x="4624" y="10067"/>
                  </a:cubicBezTo>
                  <a:cubicBezTo>
                    <a:pt x="4850" y="10206"/>
                    <a:pt x="5149" y="10185"/>
                    <a:pt x="5353" y="10015"/>
                  </a:cubicBezTo>
                  <a:cubicBezTo>
                    <a:pt x="5404" y="9972"/>
                    <a:pt x="5448" y="9921"/>
                    <a:pt x="5483" y="9864"/>
                  </a:cubicBezTo>
                  <a:lnTo>
                    <a:pt x="5585" y="9699"/>
                  </a:lnTo>
                  <a:lnTo>
                    <a:pt x="5668" y="9751"/>
                  </a:lnTo>
                  <a:cubicBezTo>
                    <a:pt x="5894" y="9890"/>
                    <a:pt x="6193" y="9868"/>
                    <a:pt x="6396" y="9697"/>
                  </a:cubicBezTo>
                  <a:cubicBezTo>
                    <a:pt x="6448" y="9654"/>
                    <a:pt x="6492" y="9603"/>
                    <a:pt x="6527" y="9546"/>
                  </a:cubicBezTo>
                  <a:cubicBezTo>
                    <a:pt x="6596" y="9432"/>
                    <a:pt x="6625" y="9305"/>
                    <a:pt x="6618" y="9181"/>
                  </a:cubicBezTo>
                  <a:cubicBezTo>
                    <a:pt x="6665" y="9193"/>
                    <a:pt x="6713" y="9199"/>
                    <a:pt x="6762" y="9199"/>
                  </a:cubicBezTo>
                  <a:cubicBezTo>
                    <a:pt x="6978" y="9199"/>
                    <a:pt x="7182" y="9085"/>
                    <a:pt x="7295" y="8901"/>
                  </a:cubicBezTo>
                  <a:cubicBezTo>
                    <a:pt x="7363" y="8791"/>
                    <a:pt x="7394" y="8664"/>
                    <a:pt x="7386" y="8537"/>
                  </a:cubicBezTo>
                  <a:cubicBezTo>
                    <a:pt x="7433" y="8548"/>
                    <a:pt x="7481" y="8554"/>
                    <a:pt x="7530" y="8554"/>
                  </a:cubicBezTo>
                  <a:cubicBezTo>
                    <a:pt x="7746" y="8554"/>
                    <a:pt x="7950" y="8441"/>
                    <a:pt x="8063" y="8257"/>
                  </a:cubicBezTo>
                  <a:cubicBezTo>
                    <a:pt x="8131" y="8146"/>
                    <a:pt x="8162" y="8020"/>
                    <a:pt x="8154" y="7893"/>
                  </a:cubicBezTo>
                  <a:cubicBezTo>
                    <a:pt x="8202" y="7904"/>
                    <a:pt x="8250" y="7910"/>
                    <a:pt x="8298" y="7910"/>
                  </a:cubicBezTo>
                  <a:cubicBezTo>
                    <a:pt x="8508" y="7910"/>
                    <a:pt x="8713" y="7804"/>
                    <a:pt x="8831" y="7613"/>
                  </a:cubicBezTo>
                  <a:cubicBezTo>
                    <a:pt x="9011" y="7319"/>
                    <a:pt x="8919" y="6934"/>
                    <a:pt x="8626" y="6754"/>
                  </a:cubicBezTo>
                  <a:lnTo>
                    <a:pt x="8524" y="6692"/>
                  </a:lnTo>
                  <a:lnTo>
                    <a:pt x="8865" y="6335"/>
                  </a:lnTo>
                  <a:lnTo>
                    <a:pt x="9185" y="6650"/>
                  </a:lnTo>
                  <a:cubicBezTo>
                    <a:pt x="9241" y="6705"/>
                    <a:pt x="9333" y="6706"/>
                    <a:pt x="9391" y="6653"/>
                  </a:cubicBezTo>
                  <a:lnTo>
                    <a:pt x="10097" y="5992"/>
                  </a:lnTo>
                  <a:cubicBezTo>
                    <a:pt x="10157" y="5936"/>
                    <a:pt x="10160" y="5842"/>
                    <a:pt x="10104" y="5782"/>
                  </a:cubicBezTo>
                  <a:close/>
                  <a:moveTo>
                    <a:pt x="2802" y="8209"/>
                  </a:moveTo>
                  <a:cubicBezTo>
                    <a:pt x="2708" y="8363"/>
                    <a:pt x="2506" y="8410"/>
                    <a:pt x="2352" y="8316"/>
                  </a:cubicBezTo>
                  <a:cubicBezTo>
                    <a:pt x="2199" y="8221"/>
                    <a:pt x="2151" y="8019"/>
                    <a:pt x="2246" y="7866"/>
                  </a:cubicBezTo>
                  <a:lnTo>
                    <a:pt x="3078" y="6517"/>
                  </a:lnTo>
                  <a:cubicBezTo>
                    <a:pt x="3171" y="6367"/>
                    <a:pt x="3370" y="6317"/>
                    <a:pt x="3523" y="6407"/>
                  </a:cubicBezTo>
                  <a:cubicBezTo>
                    <a:pt x="3680" y="6500"/>
                    <a:pt x="3724" y="6716"/>
                    <a:pt x="3629" y="6869"/>
                  </a:cubicBezTo>
                  <a:lnTo>
                    <a:pt x="2802" y="8209"/>
                  </a:lnTo>
                  <a:close/>
                  <a:moveTo>
                    <a:pt x="3612" y="8709"/>
                  </a:moveTo>
                  <a:cubicBezTo>
                    <a:pt x="3517" y="8862"/>
                    <a:pt x="3315" y="8910"/>
                    <a:pt x="3162" y="8815"/>
                  </a:cubicBezTo>
                  <a:cubicBezTo>
                    <a:pt x="3010" y="8722"/>
                    <a:pt x="2962" y="8517"/>
                    <a:pt x="3055" y="8365"/>
                  </a:cubicBezTo>
                  <a:lnTo>
                    <a:pt x="3721" y="7286"/>
                  </a:lnTo>
                  <a:cubicBezTo>
                    <a:pt x="3814" y="7136"/>
                    <a:pt x="4013" y="7086"/>
                    <a:pt x="4165" y="7176"/>
                  </a:cubicBezTo>
                  <a:cubicBezTo>
                    <a:pt x="4323" y="7270"/>
                    <a:pt x="4366" y="7485"/>
                    <a:pt x="4272" y="7639"/>
                  </a:cubicBezTo>
                  <a:lnTo>
                    <a:pt x="3612" y="8709"/>
                  </a:lnTo>
                  <a:close/>
                  <a:moveTo>
                    <a:pt x="4421" y="9208"/>
                  </a:moveTo>
                  <a:cubicBezTo>
                    <a:pt x="4375" y="9282"/>
                    <a:pt x="4303" y="9334"/>
                    <a:pt x="4218" y="9355"/>
                  </a:cubicBezTo>
                  <a:cubicBezTo>
                    <a:pt x="4133" y="9375"/>
                    <a:pt x="4045" y="9360"/>
                    <a:pt x="3971" y="9315"/>
                  </a:cubicBezTo>
                  <a:cubicBezTo>
                    <a:pt x="3820" y="9221"/>
                    <a:pt x="3771" y="9017"/>
                    <a:pt x="3865" y="8865"/>
                  </a:cubicBezTo>
                  <a:lnTo>
                    <a:pt x="4364" y="8055"/>
                  </a:lnTo>
                  <a:cubicBezTo>
                    <a:pt x="4457" y="7905"/>
                    <a:pt x="4656" y="7856"/>
                    <a:pt x="4808" y="7946"/>
                  </a:cubicBezTo>
                  <a:cubicBezTo>
                    <a:pt x="4966" y="8039"/>
                    <a:pt x="5009" y="8255"/>
                    <a:pt x="4915" y="8408"/>
                  </a:cubicBezTo>
                  <a:lnTo>
                    <a:pt x="4421" y="9208"/>
                  </a:lnTo>
                  <a:close/>
                  <a:moveTo>
                    <a:pt x="5558" y="9177"/>
                  </a:moveTo>
                  <a:lnTo>
                    <a:pt x="5230" y="9708"/>
                  </a:lnTo>
                  <a:cubicBezTo>
                    <a:pt x="5137" y="9859"/>
                    <a:pt x="4932" y="9908"/>
                    <a:pt x="4780" y="9814"/>
                  </a:cubicBezTo>
                  <a:cubicBezTo>
                    <a:pt x="4629" y="9720"/>
                    <a:pt x="4580" y="9516"/>
                    <a:pt x="4674" y="9364"/>
                  </a:cubicBezTo>
                  <a:lnTo>
                    <a:pt x="5007" y="8825"/>
                  </a:lnTo>
                  <a:cubicBezTo>
                    <a:pt x="5100" y="8674"/>
                    <a:pt x="5299" y="8625"/>
                    <a:pt x="5451" y="8715"/>
                  </a:cubicBezTo>
                  <a:cubicBezTo>
                    <a:pt x="5609" y="8808"/>
                    <a:pt x="5652" y="9024"/>
                    <a:pt x="5558" y="9177"/>
                  </a:cubicBezTo>
                  <a:close/>
                  <a:moveTo>
                    <a:pt x="8265" y="6532"/>
                  </a:moveTo>
                  <a:lnTo>
                    <a:pt x="7528" y="6080"/>
                  </a:lnTo>
                  <a:cubicBezTo>
                    <a:pt x="7460" y="6038"/>
                    <a:pt x="7366" y="6060"/>
                    <a:pt x="7324" y="6129"/>
                  </a:cubicBezTo>
                  <a:cubicBezTo>
                    <a:pt x="7282" y="6197"/>
                    <a:pt x="7304" y="6291"/>
                    <a:pt x="7373" y="6333"/>
                  </a:cubicBezTo>
                  <a:lnTo>
                    <a:pt x="8470" y="7007"/>
                  </a:lnTo>
                  <a:cubicBezTo>
                    <a:pt x="8623" y="7102"/>
                    <a:pt x="8672" y="7303"/>
                    <a:pt x="8577" y="7457"/>
                  </a:cubicBezTo>
                  <a:cubicBezTo>
                    <a:pt x="8483" y="7611"/>
                    <a:pt x="8281" y="7659"/>
                    <a:pt x="8128" y="7564"/>
                  </a:cubicBezTo>
                  <a:lnTo>
                    <a:pt x="6951" y="6841"/>
                  </a:lnTo>
                  <a:cubicBezTo>
                    <a:pt x="6881" y="6798"/>
                    <a:pt x="6789" y="6820"/>
                    <a:pt x="6746" y="6890"/>
                  </a:cubicBezTo>
                  <a:cubicBezTo>
                    <a:pt x="6703" y="6960"/>
                    <a:pt x="6725" y="7051"/>
                    <a:pt x="6795" y="7094"/>
                  </a:cubicBezTo>
                  <a:lnTo>
                    <a:pt x="7702" y="7652"/>
                  </a:lnTo>
                  <a:cubicBezTo>
                    <a:pt x="7854" y="7745"/>
                    <a:pt x="7903" y="7949"/>
                    <a:pt x="7809" y="8101"/>
                  </a:cubicBezTo>
                  <a:cubicBezTo>
                    <a:pt x="7716" y="8253"/>
                    <a:pt x="7512" y="8302"/>
                    <a:pt x="7360" y="8209"/>
                  </a:cubicBezTo>
                  <a:lnTo>
                    <a:pt x="6538" y="7704"/>
                  </a:lnTo>
                  <a:cubicBezTo>
                    <a:pt x="6468" y="7661"/>
                    <a:pt x="6376" y="7683"/>
                    <a:pt x="6333" y="7752"/>
                  </a:cubicBezTo>
                  <a:cubicBezTo>
                    <a:pt x="6291" y="7822"/>
                    <a:pt x="6312" y="7914"/>
                    <a:pt x="6382" y="7957"/>
                  </a:cubicBezTo>
                  <a:lnTo>
                    <a:pt x="6934" y="8296"/>
                  </a:lnTo>
                  <a:cubicBezTo>
                    <a:pt x="7086" y="8389"/>
                    <a:pt x="7135" y="8594"/>
                    <a:pt x="7041" y="8746"/>
                  </a:cubicBezTo>
                  <a:cubicBezTo>
                    <a:pt x="6948" y="8897"/>
                    <a:pt x="6744" y="8946"/>
                    <a:pt x="6592" y="8853"/>
                  </a:cubicBezTo>
                  <a:cubicBezTo>
                    <a:pt x="6592" y="8853"/>
                    <a:pt x="6106" y="8555"/>
                    <a:pt x="6102" y="8553"/>
                  </a:cubicBezTo>
                  <a:cubicBezTo>
                    <a:pt x="6034" y="8520"/>
                    <a:pt x="5951" y="8543"/>
                    <a:pt x="5911" y="8609"/>
                  </a:cubicBezTo>
                  <a:cubicBezTo>
                    <a:pt x="5868" y="8679"/>
                    <a:pt x="5890" y="8770"/>
                    <a:pt x="5960" y="8813"/>
                  </a:cubicBezTo>
                  <a:lnTo>
                    <a:pt x="6166" y="8940"/>
                  </a:lnTo>
                  <a:cubicBezTo>
                    <a:pt x="6320" y="9035"/>
                    <a:pt x="6368" y="9236"/>
                    <a:pt x="6274" y="9390"/>
                  </a:cubicBezTo>
                  <a:cubicBezTo>
                    <a:pt x="6180" y="9542"/>
                    <a:pt x="5976" y="9591"/>
                    <a:pt x="5824" y="9497"/>
                  </a:cubicBezTo>
                  <a:lnTo>
                    <a:pt x="5741" y="9446"/>
                  </a:lnTo>
                  <a:lnTo>
                    <a:pt x="5811" y="9333"/>
                  </a:lnTo>
                  <a:cubicBezTo>
                    <a:pt x="5900" y="9188"/>
                    <a:pt x="5928" y="9010"/>
                    <a:pt x="5887" y="8844"/>
                  </a:cubicBezTo>
                  <a:cubicBezTo>
                    <a:pt x="5846" y="8680"/>
                    <a:pt x="5745" y="8543"/>
                    <a:pt x="5603" y="8459"/>
                  </a:cubicBezTo>
                  <a:cubicBezTo>
                    <a:pt x="5491" y="8393"/>
                    <a:pt x="5367" y="8366"/>
                    <a:pt x="5245" y="8375"/>
                  </a:cubicBezTo>
                  <a:cubicBezTo>
                    <a:pt x="5268" y="8277"/>
                    <a:pt x="5268" y="8174"/>
                    <a:pt x="5244" y="8075"/>
                  </a:cubicBezTo>
                  <a:cubicBezTo>
                    <a:pt x="5203" y="7911"/>
                    <a:pt x="5102" y="7774"/>
                    <a:pt x="4960" y="7690"/>
                  </a:cubicBezTo>
                  <a:cubicBezTo>
                    <a:pt x="4848" y="7624"/>
                    <a:pt x="4724" y="7597"/>
                    <a:pt x="4602" y="7605"/>
                  </a:cubicBezTo>
                  <a:cubicBezTo>
                    <a:pt x="4664" y="7342"/>
                    <a:pt x="4551" y="7059"/>
                    <a:pt x="4317" y="6920"/>
                  </a:cubicBezTo>
                  <a:cubicBezTo>
                    <a:pt x="4205" y="6855"/>
                    <a:pt x="4081" y="6828"/>
                    <a:pt x="3960" y="6836"/>
                  </a:cubicBezTo>
                  <a:cubicBezTo>
                    <a:pt x="4021" y="6573"/>
                    <a:pt x="3908" y="6290"/>
                    <a:pt x="3674" y="6151"/>
                  </a:cubicBezTo>
                  <a:cubicBezTo>
                    <a:pt x="3383" y="5979"/>
                    <a:pt x="3003" y="6074"/>
                    <a:pt x="2825" y="6361"/>
                  </a:cubicBezTo>
                  <a:lnTo>
                    <a:pt x="2213" y="7353"/>
                  </a:lnTo>
                  <a:lnTo>
                    <a:pt x="1588" y="7003"/>
                  </a:lnTo>
                  <a:lnTo>
                    <a:pt x="2514" y="4637"/>
                  </a:lnTo>
                  <a:lnTo>
                    <a:pt x="3018" y="4726"/>
                  </a:lnTo>
                  <a:cubicBezTo>
                    <a:pt x="2875" y="4904"/>
                    <a:pt x="2834" y="5155"/>
                    <a:pt x="2935" y="5377"/>
                  </a:cubicBezTo>
                  <a:cubicBezTo>
                    <a:pt x="3040" y="5606"/>
                    <a:pt x="3267" y="5742"/>
                    <a:pt x="3504" y="5742"/>
                  </a:cubicBezTo>
                  <a:cubicBezTo>
                    <a:pt x="3591" y="5742"/>
                    <a:pt x="3678" y="5724"/>
                    <a:pt x="3762" y="5686"/>
                  </a:cubicBezTo>
                  <a:lnTo>
                    <a:pt x="4632" y="5289"/>
                  </a:lnTo>
                  <a:cubicBezTo>
                    <a:pt x="4706" y="5256"/>
                    <a:pt x="4739" y="5166"/>
                    <a:pt x="4706" y="5093"/>
                  </a:cubicBezTo>
                  <a:cubicBezTo>
                    <a:pt x="4672" y="5019"/>
                    <a:pt x="4583" y="4985"/>
                    <a:pt x="4509" y="5019"/>
                  </a:cubicBezTo>
                  <a:lnTo>
                    <a:pt x="3639" y="5415"/>
                  </a:lnTo>
                  <a:cubicBezTo>
                    <a:pt x="3475" y="5490"/>
                    <a:pt x="3280" y="5417"/>
                    <a:pt x="3206" y="5253"/>
                  </a:cubicBezTo>
                  <a:cubicBezTo>
                    <a:pt x="3131" y="5089"/>
                    <a:pt x="3204" y="4895"/>
                    <a:pt x="3368" y="4820"/>
                  </a:cubicBezTo>
                  <a:lnTo>
                    <a:pt x="4760" y="4186"/>
                  </a:lnTo>
                  <a:lnTo>
                    <a:pt x="6417" y="4329"/>
                  </a:lnTo>
                  <a:cubicBezTo>
                    <a:pt x="6421" y="4329"/>
                    <a:pt x="6425" y="4329"/>
                    <a:pt x="6430" y="4329"/>
                  </a:cubicBezTo>
                  <a:cubicBezTo>
                    <a:pt x="6466" y="4329"/>
                    <a:pt x="6501" y="4316"/>
                    <a:pt x="6528" y="4292"/>
                  </a:cubicBezTo>
                  <a:lnTo>
                    <a:pt x="6669" y="4168"/>
                  </a:lnTo>
                  <a:lnTo>
                    <a:pt x="8654" y="6126"/>
                  </a:lnTo>
                  <a:lnTo>
                    <a:pt x="8265" y="6532"/>
                  </a:lnTo>
                  <a:close/>
                  <a:moveTo>
                    <a:pt x="8265" y="6532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8" name="Google Shape;133;p7">
            <a:extLst>
              <a:ext uri="{FF2B5EF4-FFF2-40B4-BE49-F238E27FC236}">
                <a16:creationId xmlns:a16="http://schemas.microsoft.com/office/drawing/2014/main" id="{564788D5-2413-5D33-BE9B-7259D4AC9677}"/>
              </a:ext>
            </a:extLst>
          </p:cNvPr>
          <p:cNvSpPr txBox="1">
            <a:spLocks/>
          </p:cNvSpPr>
          <p:nvPr/>
        </p:nvSpPr>
        <p:spPr>
          <a:xfrm>
            <a:off x="806635" y="4139630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Reduces time needed to verify documents.</a:t>
            </a:r>
            <a:br>
              <a:rPr lang="en-US" dirty="0"/>
            </a:br>
            <a:endParaRPr lang="en-US" dirty="0"/>
          </a:p>
        </p:txBody>
      </p:sp>
      <p:sp>
        <p:nvSpPr>
          <p:cNvPr id="29" name="Google Shape;134;p7">
            <a:extLst>
              <a:ext uri="{FF2B5EF4-FFF2-40B4-BE49-F238E27FC236}">
                <a16:creationId xmlns:a16="http://schemas.microsoft.com/office/drawing/2014/main" id="{7CA8EB98-38D2-C421-7B8C-B4D70E6D6644}"/>
              </a:ext>
            </a:extLst>
          </p:cNvPr>
          <p:cNvSpPr txBox="1">
            <a:spLocks/>
          </p:cNvSpPr>
          <p:nvPr/>
        </p:nvSpPr>
        <p:spPr>
          <a:xfrm>
            <a:off x="3421122" y="4139630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The use of the blockchain ensures that fraud is impossible.</a:t>
            </a:r>
            <a:br>
              <a:rPr lang="en-US" dirty="0"/>
            </a:br>
            <a:endParaRPr lang="en-US" dirty="0"/>
          </a:p>
        </p:txBody>
      </p:sp>
      <p:sp>
        <p:nvSpPr>
          <p:cNvPr id="30" name="Google Shape;135;p7">
            <a:extLst>
              <a:ext uri="{FF2B5EF4-FFF2-40B4-BE49-F238E27FC236}">
                <a16:creationId xmlns:a16="http://schemas.microsoft.com/office/drawing/2014/main" id="{F9E52420-8AB6-6FCF-6B78-065F9E15B133}"/>
              </a:ext>
            </a:extLst>
          </p:cNvPr>
          <p:cNvSpPr txBox="1">
            <a:spLocks/>
          </p:cNvSpPr>
          <p:nvPr/>
        </p:nvSpPr>
        <p:spPr>
          <a:xfrm>
            <a:off x="806636" y="377573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Efficient</a:t>
            </a:r>
          </a:p>
        </p:txBody>
      </p:sp>
      <p:sp>
        <p:nvSpPr>
          <p:cNvPr id="31" name="Google Shape;136;p7">
            <a:extLst>
              <a:ext uri="{FF2B5EF4-FFF2-40B4-BE49-F238E27FC236}">
                <a16:creationId xmlns:a16="http://schemas.microsoft.com/office/drawing/2014/main" id="{CCC14C17-FF8E-D669-2972-454F94A97226}"/>
              </a:ext>
            </a:extLst>
          </p:cNvPr>
          <p:cNvSpPr txBox="1">
            <a:spLocks/>
          </p:cNvSpPr>
          <p:nvPr/>
        </p:nvSpPr>
        <p:spPr>
          <a:xfrm>
            <a:off x="3421121" y="3774052"/>
            <a:ext cx="240394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Tamper Proof</a:t>
            </a:r>
          </a:p>
        </p:txBody>
      </p:sp>
      <p:sp>
        <p:nvSpPr>
          <p:cNvPr id="32" name="Google Shape;137;p7">
            <a:extLst>
              <a:ext uri="{FF2B5EF4-FFF2-40B4-BE49-F238E27FC236}">
                <a16:creationId xmlns:a16="http://schemas.microsoft.com/office/drawing/2014/main" id="{DF093C8C-F46F-F2C0-F604-7450D867C9E3}"/>
              </a:ext>
            </a:extLst>
          </p:cNvPr>
          <p:cNvSpPr txBox="1">
            <a:spLocks/>
          </p:cNvSpPr>
          <p:nvPr/>
        </p:nvSpPr>
        <p:spPr>
          <a:xfrm>
            <a:off x="6056502" y="4139629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Solves a real-world problem faced by students and admin alike.</a:t>
            </a:r>
            <a:br>
              <a:rPr lang="en-US" dirty="0"/>
            </a:br>
            <a:endParaRPr lang="en-US" dirty="0"/>
          </a:p>
        </p:txBody>
      </p:sp>
      <p:sp>
        <p:nvSpPr>
          <p:cNvPr id="33" name="Google Shape;138;p7">
            <a:extLst>
              <a:ext uri="{FF2B5EF4-FFF2-40B4-BE49-F238E27FC236}">
                <a16:creationId xmlns:a16="http://schemas.microsoft.com/office/drawing/2014/main" id="{FDB02E29-4CED-E98C-8455-FC709426DF1E}"/>
              </a:ext>
            </a:extLst>
          </p:cNvPr>
          <p:cNvSpPr txBox="1">
            <a:spLocks/>
          </p:cNvSpPr>
          <p:nvPr/>
        </p:nvSpPr>
        <p:spPr>
          <a:xfrm>
            <a:off x="6056503" y="3769902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Relevant</a:t>
            </a:r>
          </a:p>
        </p:txBody>
      </p:sp>
      <p:sp>
        <p:nvSpPr>
          <p:cNvPr id="34" name="Rectángulo: una sola esquina redondeada 44">
            <a:extLst>
              <a:ext uri="{FF2B5EF4-FFF2-40B4-BE49-F238E27FC236}">
                <a16:creationId xmlns:a16="http://schemas.microsoft.com/office/drawing/2014/main" id="{13BA2841-AA01-44B1-2838-FDFE6354F414}"/>
              </a:ext>
            </a:extLst>
          </p:cNvPr>
          <p:cNvSpPr/>
          <p:nvPr/>
        </p:nvSpPr>
        <p:spPr>
          <a:xfrm>
            <a:off x="913641" y="3059808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: una sola esquina redondeada 46">
            <a:extLst>
              <a:ext uri="{FF2B5EF4-FFF2-40B4-BE49-F238E27FC236}">
                <a16:creationId xmlns:a16="http://schemas.microsoft.com/office/drawing/2014/main" id="{156130E0-E24D-61CB-2190-2057FE2A2BC6}"/>
              </a:ext>
            </a:extLst>
          </p:cNvPr>
          <p:cNvSpPr/>
          <p:nvPr/>
        </p:nvSpPr>
        <p:spPr>
          <a:xfrm>
            <a:off x="3499893" y="3059808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: una sola esquina redondeada 47">
            <a:extLst>
              <a:ext uri="{FF2B5EF4-FFF2-40B4-BE49-F238E27FC236}">
                <a16:creationId xmlns:a16="http://schemas.microsoft.com/office/drawing/2014/main" id="{6AACF971-C833-41D1-D9B3-0017E2670AD5}"/>
              </a:ext>
            </a:extLst>
          </p:cNvPr>
          <p:cNvSpPr/>
          <p:nvPr/>
        </p:nvSpPr>
        <p:spPr>
          <a:xfrm>
            <a:off x="6140737" y="3059808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0" name="Google Shape;8078;p15">
            <a:extLst>
              <a:ext uri="{FF2B5EF4-FFF2-40B4-BE49-F238E27FC236}">
                <a16:creationId xmlns:a16="http://schemas.microsoft.com/office/drawing/2014/main" id="{A8DDBED9-FCE9-8FF0-FA8E-07104838897E}"/>
              </a:ext>
            </a:extLst>
          </p:cNvPr>
          <p:cNvGrpSpPr/>
          <p:nvPr/>
        </p:nvGrpSpPr>
        <p:grpSpPr>
          <a:xfrm>
            <a:off x="1103668" y="3210794"/>
            <a:ext cx="218653" cy="383869"/>
            <a:chOff x="2487439" y="4280740"/>
            <a:chExt cx="198775" cy="348972"/>
          </a:xfrm>
          <a:solidFill>
            <a:schemeClr val="tx1"/>
          </a:solidFill>
        </p:grpSpPr>
        <p:sp>
          <p:nvSpPr>
            <p:cNvPr id="131" name="Google Shape;8079;p15">
              <a:extLst>
                <a:ext uri="{FF2B5EF4-FFF2-40B4-BE49-F238E27FC236}">
                  <a16:creationId xmlns:a16="http://schemas.microsoft.com/office/drawing/2014/main" id="{5EECAF98-5496-523D-4860-7F5EB0F3C781}"/>
                </a:ext>
              </a:extLst>
            </p:cNvPr>
            <p:cNvSpPr/>
            <p:nvPr/>
          </p:nvSpPr>
          <p:spPr>
            <a:xfrm>
              <a:off x="2487439" y="4280740"/>
              <a:ext cx="198775" cy="348972"/>
            </a:xfrm>
            <a:custGeom>
              <a:avLst/>
              <a:gdLst/>
              <a:ahLst/>
              <a:cxnLst/>
              <a:rect l="l" t="t" r="r" b="b"/>
              <a:pathLst>
                <a:path w="6240" h="10955" extrusionOk="0">
                  <a:moveTo>
                    <a:pt x="5644" y="358"/>
                  </a:moveTo>
                  <a:lnTo>
                    <a:pt x="5644" y="2870"/>
                  </a:lnTo>
                  <a:cubicBezTo>
                    <a:pt x="5644" y="4001"/>
                    <a:pt x="4882" y="5013"/>
                    <a:pt x="3787" y="5311"/>
                  </a:cubicBezTo>
                  <a:cubicBezTo>
                    <a:pt x="3716" y="5323"/>
                    <a:pt x="3656" y="5406"/>
                    <a:pt x="3656" y="5478"/>
                  </a:cubicBezTo>
                  <a:cubicBezTo>
                    <a:pt x="3656" y="5549"/>
                    <a:pt x="3716" y="5621"/>
                    <a:pt x="3787" y="5644"/>
                  </a:cubicBezTo>
                  <a:cubicBezTo>
                    <a:pt x="4882" y="5942"/>
                    <a:pt x="5644" y="6954"/>
                    <a:pt x="5644" y="8085"/>
                  </a:cubicBezTo>
                  <a:lnTo>
                    <a:pt x="5644" y="10597"/>
                  </a:lnTo>
                  <a:lnTo>
                    <a:pt x="584" y="10597"/>
                  </a:lnTo>
                  <a:lnTo>
                    <a:pt x="584" y="8085"/>
                  </a:lnTo>
                  <a:cubicBezTo>
                    <a:pt x="584" y="6954"/>
                    <a:pt x="1346" y="5942"/>
                    <a:pt x="2442" y="5644"/>
                  </a:cubicBezTo>
                  <a:cubicBezTo>
                    <a:pt x="2525" y="5621"/>
                    <a:pt x="2573" y="5549"/>
                    <a:pt x="2573" y="5478"/>
                  </a:cubicBezTo>
                  <a:cubicBezTo>
                    <a:pt x="2573" y="5406"/>
                    <a:pt x="2525" y="5323"/>
                    <a:pt x="2442" y="5311"/>
                  </a:cubicBezTo>
                  <a:cubicBezTo>
                    <a:pt x="1346" y="5013"/>
                    <a:pt x="584" y="4001"/>
                    <a:pt x="584" y="2870"/>
                  </a:cubicBezTo>
                  <a:lnTo>
                    <a:pt x="584" y="358"/>
                  </a:lnTo>
                  <a:close/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239" y="358"/>
                  </a:lnTo>
                  <a:lnTo>
                    <a:pt x="239" y="2870"/>
                  </a:lnTo>
                  <a:cubicBezTo>
                    <a:pt x="239" y="4001"/>
                    <a:pt x="894" y="5013"/>
                    <a:pt x="1894" y="5478"/>
                  </a:cubicBezTo>
                  <a:cubicBezTo>
                    <a:pt x="894" y="5942"/>
                    <a:pt x="239" y="6966"/>
                    <a:pt x="239" y="8085"/>
                  </a:cubicBezTo>
                  <a:lnTo>
                    <a:pt x="239" y="10597"/>
                  </a:lnTo>
                  <a:lnTo>
                    <a:pt x="179" y="10597"/>
                  </a:lnTo>
                  <a:cubicBezTo>
                    <a:pt x="84" y="10597"/>
                    <a:pt x="1" y="10669"/>
                    <a:pt x="1" y="10776"/>
                  </a:cubicBezTo>
                  <a:cubicBezTo>
                    <a:pt x="1" y="10883"/>
                    <a:pt x="84" y="10955"/>
                    <a:pt x="179" y="10955"/>
                  </a:cubicBezTo>
                  <a:lnTo>
                    <a:pt x="6061" y="10955"/>
                  </a:lnTo>
                  <a:cubicBezTo>
                    <a:pt x="6168" y="10955"/>
                    <a:pt x="6240" y="10883"/>
                    <a:pt x="6240" y="10776"/>
                  </a:cubicBezTo>
                  <a:cubicBezTo>
                    <a:pt x="6240" y="10669"/>
                    <a:pt x="6144" y="10597"/>
                    <a:pt x="6061" y="10597"/>
                  </a:cubicBezTo>
                  <a:lnTo>
                    <a:pt x="6002" y="10597"/>
                  </a:lnTo>
                  <a:lnTo>
                    <a:pt x="6002" y="8085"/>
                  </a:lnTo>
                  <a:cubicBezTo>
                    <a:pt x="6002" y="6954"/>
                    <a:pt x="5347" y="5942"/>
                    <a:pt x="4347" y="5478"/>
                  </a:cubicBezTo>
                  <a:cubicBezTo>
                    <a:pt x="5347" y="5013"/>
                    <a:pt x="6002" y="3989"/>
                    <a:pt x="6002" y="2870"/>
                  </a:cubicBezTo>
                  <a:lnTo>
                    <a:pt x="6002" y="358"/>
                  </a:lnTo>
                  <a:lnTo>
                    <a:pt x="6061" y="358"/>
                  </a:lnTo>
                  <a:cubicBezTo>
                    <a:pt x="6168" y="358"/>
                    <a:pt x="6240" y="287"/>
                    <a:pt x="6240" y="179"/>
                  </a:cubicBezTo>
                  <a:cubicBezTo>
                    <a:pt x="6240" y="72"/>
                    <a:pt x="6168" y="1"/>
                    <a:pt x="6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8080;p15">
              <a:extLst>
                <a:ext uri="{FF2B5EF4-FFF2-40B4-BE49-F238E27FC236}">
                  <a16:creationId xmlns:a16="http://schemas.microsoft.com/office/drawing/2014/main" id="{08C2BECA-82A9-460A-AA84-36383ED60F8D}"/>
                </a:ext>
              </a:extLst>
            </p:cNvPr>
            <p:cNvSpPr/>
            <p:nvPr/>
          </p:nvSpPr>
          <p:spPr>
            <a:xfrm>
              <a:off x="2516267" y="4511784"/>
              <a:ext cx="139620" cy="95565"/>
            </a:xfrm>
            <a:custGeom>
              <a:avLst/>
              <a:gdLst/>
              <a:ahLst/>
              <a:cxnLst/>
              <a:rect l="l" t="t" r="r" b="b"/>
              <a:pathLst>
                <a:path w="4383" h="3000" extrusionOk="0">
                  <a:moveTo>
                    <a:pt x="1670" y="0"/>
                  </a:moveTo>
                  <a:cubicBezTo>
                    <a:pt x="1650" y="0"/>
                    <a:pt x="1629" y="4"/>
                    <a:pt x="1608" y="11"/>
                  </a:cubicBezTo>
                  <a:cubicBezTo>
                    <a:pt x="679" y="261"/>
                    <a:pt x="1" y="1130"/>
                    <a:pt x="1" y="2106"/>
                  </a:cubicBezTo>
                  <a:lnTo>
                    <a:pt x="1" y="2821"/>
                  </a:lnTo>
                  <a:cubicBezTo>
                    <a:pt x="1" y="2928"/>
                    <a:pt x="84" y="2999"/>
                    <a:pt x="179" y="2999"/>
                  </a:cubicBezTo>
                  <a:lnTo>
                    <a:pt x="4192" y="2999"/>
                  </a:lnTo>
                  <a:cubicBezTo>
                    <a:pt x="4299" y="2999"/>
                    <a:pt x="4370" y="2928"/>
                    <a:pt x="4370" y="2821"/>
                  </a:cubicBezTo>
                  <a:lnTo>
                    <a:pt x="4370" y="2106"/>
                  </a:lnTo>
                  <a:cubicBezTo>
                    <a:pt x="4382" y="1130"/>
                    <a:pt x="3727" y="261"/>
                    <a:pt x="2787" y="11"/>
                  </a:cubicBezTo>
                  <a:cubicBezTo>
                    <a:pt x="2770" y="4"/>
                    <a:pt x="2752" y="0"/>
                    <a:pt x="2735" y="0"/>
                  </a:cubicBezTo>
                  <a:cubicBezTo>
                    <a:pt x="2663" y="0"/>
                    <a:pt x="2589" y="54"/>
                    <a:pt x="2560" y="130"/>
                  </a:cubicBezTo>
                  <a:cubicBezTo>
                    <a:pt x="2537" y="213"/>
                    <a:pt x="2596" y="320"/>
                    <a:pt x="2680" y="356"/>
                  </a:cubicBezTo>
                  <a:cubicBezTo>
                    <a:pt x="3477" y="570"/>
                    <a:pt x="4025" y="1285"/>
                    <a:pt x="4025" y="2106"/>
                  </a:cubicBezTo>
                  <a:lnTo>
                    <a:pt x="4025" y="2642"/>
                  </a:lnTo>
                  <a:lnTo>
                    <a:pt x="382" y="2642"/>
                  </a:lnTo>
                  <a:lnTo>
                    <a:pt x="382" y="2106"/>
                  </a:lnTo>
                  <a:cubicBezTo>
                    <a:pt x="382" y="1285"/>
                    <a:pt x="929" y="558"/>
                    <a:pt x="1715" y="356"/>
                  </a:cubicBezTo>
                  <a:cubicBezTo>
                    <a:pt x="1810" y="320"/>
                    <a:pt x="1870" y="237"/>
                    <a:pt x="1834" y="130"/>
                  </a:cubicBezTo>
                  <a:cubicBezTo>
                    <a:pt x="1815" y="54"/>
                    <a:pt x="1750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8081;p15">
              <a:extLst>
                <a:ext uri="{FF2B5EF4-FFF2-40B4-BE49-F238E27FC236}">
                  <a16:creationId xmlns:a16="http://schemas.microsoft.com/office/drawing/2014/main" id="{021D9DF4-949E-153D-844D-19571142B800}"/>
                </a:ext>
              </a:extLst>
            </p:cNvPr>
            <p:cNvSpPr/>
            <p:nvPr/>
          </p:nvSpPr>
          <p:spPr>
            <a:xfrm>
              <a:off x="2518911" y="4385065"/>
              <a:ext cx="134683" cy="105090"/>
            </a:xfrm>
            <a:custGeom>
              <a:avLst/>
              <a:gdLst/>
              <a:ahLst/>
              <a:cxnLst/>
              <a:rect l="l" t="t" r="r" b="b"/>
              <a:pathLst>
                <a:path w="4228" h="3299" extrusionOk="0">
                  <a:moveTo>
                    <a:pt x="191" y="0"/>
                  </a:moveTo>
                  <a:cubicBezTo>
                    <a:pt x="132" y="0"/>
                    <a:pt x="84" y="24"/>
                    <a:pt x="49" y="72"/>
                  </a:cubicBezTo>
                  <a:cubicBezTo>
                    <a:pt x="13" y="119"/>
                    <a:pt x="1" y="179"/>
                    <a:pt x="13" y="238"/>
                  </a:cubicBezTo>
                  <a:cubicBezTo>
                    <a:pt x="239" y="953"/>
                    <a:pt x="799" y="1512"/>
                    <a:pt x="1513" y="1691"/>
                  </a:cubicBezTo>
                  <a:cubicBezTo>
                    <a:pt x="1632" y="1727"/>
                    <a:pt x="1751" y="1750"/>
                    <a:pt x="1918" y="1774"/>
                  </a:cubicBezTo>
                  <a:lnTo>
                    <a:pt x="1954" y="3120"/>
                  </a:lnTo>
                  <a:cubicBezTo>
                    <a:pt x="1954" y="3227"/>
                    <a:pt x="2025" y="3298"/>
                    <a:pt x="2132" y="3298"/>
                  </a:cubicBezTo>
                  <a:cubicBezTo>
                    <a:pt x="2227" y="3298"/>
                    <a:pt x="2311" y="3227"/>
                    <a:pt x="2311" y="3120"/>
                  </a:cubicBezTo>
                  <a:lnTo>
                    <a:pt x="2311" y="1774"/>
                  </a:lnTo>
                  <a:cubicBezTo>
                    <a:pt x="2466" y="1750"/>
                    <a:pt x="2585" y="1727"/>
                    <a:pt x="2704" y="1691"/>
                  </a:cubicBezTo>
                  <a:cubicBezTo>
                    <a:pt x="3418" y="1512"/>
                    <a:pt x="4001" y="953"/>
                    <a:pt x="4216" y="238"/>
                  </a:cubicBezTo>
                  <a:cubicBezTo>
                    <a:pt x="4228" y="179"/>
                    <a:pt x="4216" y="119"/>
                    <a:pt x="4180" y="72"/>
                  </a:cubicBezTo>
                  <a:cubicBezTo>
                    <a:pt x="4156" y="24"/>
                    <a:pt x="4097" y="0"/>
                    <a:pt x="4037" y="0"/>
                  </a:cubicBezTo>
                  <a:lnTo>
                    <a:pt x="2454" y="0"/>
                  </a:lnTo>
                  <a:cubicBezTo>
                    <a:pt x="2347" y="0"/>
                    <a:pt x="2275" y="72"/>
                    <a:pt x="2275" y="179"/>
                  </a:cubicBezTo>
                  <a:cubicBezTo>
                    <a:pt x="2275" y="286"/>
                    <a:pt x="2347" y="357"/>
                    <a:pt x="2454" y="357"/>
                  </a:cubicBezTo>
                  <a:lnTo>
                    <a:pt x="3775" y="357"/>
                  </a:lnTo>
                  <a:cubicBezTo>
                    <a:pt x="3561" y="845"/>
                    <a:pt x="3120" y="1215"/>
                    <a:pt x="2608" y="1357"/>
                  </a:cubicBezTo>
                  <a:cubicBezTo>
                    <a:pt x="2501" y="1381"/>
                    <a:pt x="2335" y="1429"/>
                    <a:pt x="2108" y="1429"/>
                  </a:cubicBezTo>
                  <a:cubicBezTo>
                    <a:pt x="1894" y="1429"/>
                    <a:pt x="1739" y="1381"/>
                    <a:pt x="1620" y="1357"/>
                  </a:cubicBezTo>
                  <a:cubicBezTo>
                    <a:pt x="1096" y="1215"/>
                    <a:pt x="668" y="845"/>
                    <a:pt x="442" y="357"/>
                  </a:cubicBezTo>
                  <a:lnTo>
                    <a:pt x="1775" y="357"/>
                  </a:lnTo>
                  <a:cubicBezTo>
                    <a:pt x="1870" y="357"/>
                    <a:pt x="1954" y="286"/>
                    <a:pt x="1954" y="179"/>
                  </a:cubicBezTo>
                  <a:cubicBezTo>
                    <a:pt x="1954" y="72"/>
                    <a:pt x="1870" y="0"/>
                    <a:pt x="1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8082;p15">
              <a:extLst>
                <a:ext uri="{FF2B5EF4-FFF2-40B4-BE49-F238E27FC236}">
                  <a16:creationId xmlns:a16="http://schemas.microsoft.com/office/drawing/2014/main" id="{1D71E9C6-04E9-8596-EAB2-45E9298970CC}"/>
                </a:ext>
              </a:extLst>
            </p:cNvPr>
            <p:cNvSpPr/>
            <p:nvPr/>
          </p:nvSpPr>
          <p:spPr>
            <a:xfrm>
              <a:off x="2580742" y="4501113"/>
              <a:ext cx="11786" cy="13315"/>
            </a:xfrm>
            <a:custGeom>
              <a:avLst/>
              <a:gdLst/>
              <a:ahLst/>
              <a:cxnLst/>
              <a:rect l="l" t="t" r="r" b="b"/>
              <a:pathLst>
                <a:path w="370" h="418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39"/>
                  </a:lnTo>
                  <a:cubicBezTo>
                    <a:pt x="1" y="346"/>
                    <a:pt x="84" y="417"/>
                    <a:pt x="191" y="417"/>
                  </a:cubicBezTo>
                  <a:cubicBezTo>
                    <a:pt x="286" y="417"/>
                    <a:pt x="370" y="346"/>
                    <a:pt x="370" y="239"/>
                  </a:cubicBezTo>
                  <a:lnTo>
                    <a:pt x="370" y="179"/>
                  </a:lnTo>
                  <a:cubicBezTo>
                    <a:pt x="370" y="96"/>
                    <a:pt x="286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9360;p17">
            <a:extLst>
              <a:ext uri="{FF2B5EF4-FFF2-40B4-BE49-F238E27FC236}">
                <a16:creationId xmlns:a16="http://schemas.microsoft.com/office/drawing/2014/main" id="{D2626AAC-31E4-360A-2085-891265E46CCD}"/>
              </a:ext>
            </a:extLst>
          </p:cNvPr>
          <p:cNvSpPr/>
          <p:nvPr/>
        </p:nvSpPr>
        <p:spPr>
          <a:xfrm>
            <a:off x="6278471" y="3228364"/>
            <a:ext cx="404586" cy="285859"/>
          </a:xfrm>
          <a:custGeom>
            <a:avLst/>
            <a:gdLst/>
            <a:ahLst/>
            <a:cxnLst/>
            <a:rect l="l" t="t" r="r" b="b"/>
            <a:pathLst>
              <a:path w="11610" h="8203" extrusionOk="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43" name="Google Shape;10253;p18">
            <a:extLst>
              <a:ext uri="{FF2B5EF4-FFF2-40B4-BE49-F238E27FC236}">
                <a16:creationId xmlns:a16="http://schemas.microsoft.com/office/drawing/2014/main" id="{520521F2-FCE6-828F-2308-11E7F964F6E5}"/>
              </a:ext>
            </a:extLst>
          </p:cNvPr>
          <p:cNvGrpSpPr/>
          <p:nvPr/>
        </p:nvGrpSpPr>
        <p:grpSpPr>
          <a:xfrm>
            <a:off x="3665710" y="1316421"/>
            <a:ext cx="296189" cy="387255"/>
            <a:chOff x="1367060" y="2422129"/>
            <a:chExt cx="269261" cy="352050"/>
          </a:xfrm>
          <a:solidFill>
            <a:schemeClr val="tx1"/>
          </a:solidFill>
        </p:grpSpPr>
        <p:sp>
          <p:nvSpPr>
            <p:cNvPr id="144" name="Google Shape;10254;p18">
              <a:extLst>
                <a:ext uri="{FF2B5EF4-FFF2-40B4-BE49-F238E27FC236}">
                  <a16:creationId xmlns:a16="http://schemas.microsoft.com/office/drawing/2014/main" id="{FC0DA012-4B7B-4B4C-B089-6C4C7EA1E3A0}"/>
                </a:ext>
              </a:extLst>
            </p:cNvPr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0255;p18">
              <a:extLst>
                <a:ext uri="{FF2B5EF4-FFF2-40B4-BE49-F238E27FC236}">
                  <a16:creationId xmlns:a16="http://schemas.microsoft.com/office/drawing/2014/main" id="{D5D2F4E1-92B1-9BD9-D26A-532DB80C4D79}"/>
                </a:ext>
              </a:extLst>
            </p:cNvPr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0256;p18">
              <a:extLst>
                <a:ext uri="{FF2B5EF4-FFF2-40B4-BE49-F238E27FC236}">
                  <a16:creationId xmlns:a16="http://schemas.microsoft.com/office/drawing/2014/main" id="{A5042ADD-1CEE-3196-6566-B1AA6479273A}"/>
                </a:ext>
              </a:extLst>
            </p:cNvPr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0257;p18">
              <a:extLst>
                <a:ext uri="{FF2B5EF4-FFF2-40B4-BE49-F238E27FC236}">
                  <a16:creationId xmlns:a16="http://schemas.microsoft.com/office/drawing/2014/main" id="{B843F1B5-2752-AFD9-A7E0-2FD3B5E1D4E9}"/>
                </a:ext>
              </a:extLst>
            </p:cNvPr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0258;p18">
              <a:extLst>
                <a:ext uri="{FF2B5EF4-FFF2-40B4-BE49-F238E27FC236}">
                  <a16:creationId xmlns:a16="http://schemas.microsoft.com/office/drawing/2014/main" id="{F36E091B-455E-2036-1704-7CA1A3A550D1}"/>
                </a:ext>
              </a:extLst>
            </p:cNvPr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0259;p18">
              <a:extLst>
                <a:ext uri="{FF2B5EF4-FFF2-40B4-BE49-F238E27FC236}">
                  <a16:creationId xmlns:a16="http://schemas.microsoft.com/office/drawing/2014/main" id="{30061DF3-FC38-7884-B845-3DB60E5AE31F}"/>
                </a:ext>
              </a:extLst>
            </p:cNvPr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0260;p18">
              <a:extLst>
                <a:ext uri="{FF2B5EF4-FFF2-40B4-BE49-F238E27FC236}">
                  <a16:creationId xmlns:a16="http://schemas.microsoft.com/office/drawing/2014/main" id="{2FE76EC5-D4E6-B11D-10F9-4B709F864779}"/>
                </a:ext>
              </a:extLst>
            </p:cNvPr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0261;p18">
              <a:extLst>
                <a:ext uri="{FF2B5EF4-FFF2-40B4-BE49-F238E27FC236}">
                  <a16:creationId xmlns:a16="http://schemas.microsoft.com/office/drawing/2014/main" id="{9AB3A26E-3FB0-3BF1-6659-7FE40DAD2C98}"/>
                </a:ext>
              </a:extLst>
            </p:cNvPr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0262;p18">
              <a:extLst>
                <a:ext uri="{FF2B5EF4-FFF2-40B4-BE49-F238E27FC236}">
                  <a16:creationId xmlns:a16="http://schemas.microsoft.com/office/drawing/2014/main" id="{5C079725-F17D-7F50-26D6-E2F6EC61902B}"/>
                </a:ext>
              </a:extLst>
            </p:cNvPr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0263;p18">
              <a:extLst>
                <a:ext uri="{FF2B5EF4-FFF2-40B4-BE49-F238E27FC236}">
                  <a16:creationId xmlns:a16="http://schemas.microsoft.com/office/drawing/2014/main" id="{7BC1EA4A-0793-E16C-5CF5-9AEE879A5875}"/>
                </a:ext>
              </a:extLst>
            </p:cNvPr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0264;p18">
              <a:extLst>
                <a:ext uri="{FF2B5EF4-FFF2-40B4-BE49-F238E27FC236}">
                  <a16:creationId xmlns:a16="http://schemas.microsoft.com/office/drawing/2014/main" id="{B1EB90EC-ACF9-1106-F8C1-CAA33288745B}"/>
                </a:ext>
              </a:extLst>
            </p:cNvPr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0265;p18">
              <a:extLst>
                <a:ext uri="{FF2B5EF4-FFF2-40B4-BE49-F238E27FC236}">
                  <a16:creationId xmlns:a16="http://schemas.microsoft.com/office/drawing/2014/main" id="{59120B59-E78E-75F1-15E6-EE3711530383}"/>
                </a:ext>
              </a:extLst>
            </p:cNvPr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0266;p18">
              <a:extLst>
                <a:ext uri="{FF2B5EF4-FFF2-40B4-BE49-F238E27FC236}">
                  <a16:creationId xmlns:a16="http://schemas.microsoft.com/office/drawing/2014/main" id="{34D13C5A-24FA-D1CF-703D-224D316F4759}"/>
                </a:ext>
              </a:extLst>
            </p:cNvPr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0267;p18">
              <a:extLst>
                <a:ext uri="{FF2B5EF4-FFF2-40B4-BE49-F238E27FC236}">
                  <a16:creationId xmlns:a16="http://schemas.microsoft.com/office/drawing/2014/main" id="{E470C9BA-FAD0-D68E-616C-5E50BCEB639B}"/>
                </a:ext>
              </a:extLst>
            </p:cNvPr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7915;p14">
            <a:extLst>
              <a:ext uri="{FF2B5EF4-FFF2-40B4-BE49-F238E27FC236}">
                <a16:creationId xmlns:a16="http://schemas.microsoft.com/office/drawing/2014/main" id="{DE645A3D-9FC5-B622-9539-1D0B2FA51C94}"/>
              </a:ext>
            </a:extLst>
          </p:cNvPr>
          <p:cNvGrpSpPr/>
          <p:nvPr/>
        </p:nvGrpSpPr>
        <p:grpSpPr>
          <a:xfrm>
            <a:off x="1038326" y="1385308"/>
            <a:ext cx="391816" cy="292193"/>
            <a:chOff x="5216456" y="3725484"/>
            <a:chExt cx="356196" cy="265631"/>
          </a:xfrm>
          <a:solidFill>
            <a:schemeClr val="tx1"/>
          </a:solidFill>
        </p:grpSpPr>
        <p:sp>
          <p:nvSpPr>
            <p:cNvPr id="159" name="Google Shape;7916;p14">
              <a:extLst>
                <a:ext uri="{FF2B5EF4-FFF2-40B4-BE49-F238E27FC236}">
                  <a16:creationId xmlns:a16="http://schemas.microsoft.com/office/drawing/2014/main" id="{5F5D2F20-6ECB-5DFA-DD7F-4A2D9EB23B68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7917;p14">
              <a:extLst>
                <a:ext uri="{FF2B5EF4-FFF2-40B4-BE49-F238E27FC236}">
                  <a16:creationId xmlns:a16="http://schemas.microsoft.com/office/drawing/2014/main" id="{69CF79B8-1B76-AE3B-0785-2B0957E500BC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7958;p14">
            <a:extLst>
              <a:ext uri="{FF2B5EF4-FFF2-40B4-BE49-F238E27FC236}">
                <a16:creationId xmlns:a16="http://schemas.microsoft.com/office/drawing/2014/main" id="{7DF74660-3FD7-8BAB-7376-DCF16C902E9E}"/>
              </a:ext>
            </a:extLst>
          </p:cNvPr>
          <p:cNvGrpSpPr/>
          <p:nvPr/>
        </p:nvGrpSpPr>
        <p:grpSpPr>
          <a:xfrm>
            <a:off x="3624143" y="3186412"/>
            <a:ext cx="390942" cy="389720"/>
            <a:chOff x="4129482" y="3681059"/>
            <a:chExt cx="355402" cy="354291"/>
          </a:xfrm>
          <a:solidFill>
            <a:schemeClr val="tx1"/>
          </a:solidFill>
        </p:grpSpPr>
        <p:sp>
          <p:nvSpPr>
            <p:cNvPr id="162" name="Google Shape;7959;p14">
              <a:extLst>
                <a:ext uri="{FF2B5EF4-FFF2-40B4-BE49-F238E27FC236}">
                  <a16:creationId xmlns:a16="http://schemas.microsoft.com/office/drawing/2014/main" id="{DAB7031C-D2A3-7D94-E9D3-ADD7C80654EF}"/>
                </a:ext>
              </a:extLst>
            </p:cNvPr>
            <p:cNvSpPr/>
            <p:nvPr/>
          </p:nvSpPr>
          <p:spPr>
            <a:xfrm>
              <a:off x="4313979" y="3719578"/>
              <a:ext cx="133117" cy="225016"/>
            </a:xfrm>
            <a:custGeom>
              <a:avLst/>
              <a:gdLst/>
              <a:ahLst/>
              <a:cxnLst/>
              <a:rect l="l" t="t" r="r" b="b"/>
              <a:pathLst>
                <a:path w="4192" h="7086" extrusionOk="0">
                  <a:moveTo>
                    <a:pt x="173" y="0"/>
                  </a:moveTo>
                  <a:cubicBezTo>
                    <a:pt x="96" y="0"/>
                    <a:pt x="23" y="68"/>
                    <a:pt x="12" y="156"/>
                  </a:cubicBezTo>
                  <a:cubicBezTo>
                    <a:pt x="0" y="240"/>
                    <a:pt x="72" y="323"/>
                    <a:pt x="167" y="335"/>
                  </a:cubicBezTo>
                  <a:cubicBezTo>
                    <a:pt x="1167" y="418"/>
                    <a:pt x="2108" y="883"/>
                    <a:pt x="2798" y="1633"/>
                  </a:cubicBezTo>
                  <a:cubicBezTo>
                    <a:pt x="3501" y="2383"/>
                    <a:pt x="3870" y="3359"/>
                    <a:pt x="3870" y="4383"/>
                  </a:cubicBezTo>
                  <a:cubicBezTo>
                    <a:pt x="3870" y="5217"/>
                    <a:pt x="3620" y="6002"/>
                    <a:pt x="3156" y="6693"/>
                  </a:cubicBezTo>
                  <a:lnTo>
                    <a:pt x="893" y="4407"/>
                  </a:lnTo>
                  <a:cubicBezTo>
                    <a:pt x="864" y="4377"/>
                    <a:pt x="822" y="4362"/>
                    <a:pt x="779" y="4362"/>
                  </a:cubicBezTo>
                  <a:cubicBezTo>
                    <a:pt x="736" y="4362"/>
                    <a:pt x="691" y="4377"/>
                    <a:pt x="655" y="4407"/>
                  </a:cubicBezTo>
                  <a:cubicBezTo>
                    <a:pt x="596" y="4467"/>
                    <a:pt x="596" y="4574"/>
                    <a:pt x="655" y="4645"/>
                  </a:cubicBezTo>
                  <a:lnTo>
                    <a:pt x="3048" y="7050"/>
                  </a:lnTo>
                  <a:cubicBezTo>
                    <a:pt x="3084" y="7074"/>
                    <a:pt x="3120" y="7086"/>
                    <a:pt x="3167" y="7086"/>
                  </a:cubicBezTo>
                  <a:lnTo>
                    <a:pt x="3179" y="7086"/>
                  </a:lnTo>
                  <a:cubicBezTo>
                    <a:pt x="3227" y="7086"/>
                    <a:pt x="3275" y="7062"/>
                    <a:pt x="3298" y="7026"/>
                  </a:cubicBezTo>
                  <a:cubicBezTo>
                    <a:pt x="3882" y="6252"/>
                    <a:pt x="4191" y="5348"/>
                    <a:pt x="4191" y="4383"/>
                  </a:cubicBezTo>
                  <a:cubicBezTo>
                    <a:pt x="4191" y="3276"/>
                    <a:pt x="3775" y="2228"/>
                    <a:pt x="3036" y="1407"/>
                  </a:cubicBezTo>
                  <a:cubicBezTo>
                    <a:pt x="2286" y="597"/>
                    <a:pt x="1274" y="97"/>
                    <a:pt x="191" y="2"/>
                  </a:cubicBezTo>
                  <a:cubicBezTo>
                    <a:pt x="185" y="1"/>
                    <a:pt x="179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7960;p14">
              <a:extLst>
                <a:ext uri="{FF2B5EF4-FFF2-40B4-BE49-F238E27FC236}">
                  <a16:creationId xmlns:a16="http://schemas.microsoft.com/office/drawing/2014/main" id="{B8D82209-6806-B843-F110-59CE46962CBD}"/>
                </a:ext>
              </a:extLst>
            </p:cNvPr>
            <p:cNvSpPr/>
            <p:nvPr/>
          </p:nvSpPr>
          <p:spPr>
            <a:xfrm>
              <a:off x="4220968" y="3719197"/>
              <a:ext cx="106284" cy="132387"/>
            </a:xfrm>
            <a:custGeom>
              <a:avLst/>
              <a:gdLst/>
              <a:ahLst/>
              <a:cxnLst/>
              <a:rect l="l" t="t" r="r" b="b"/>
              <a:pathLst>
                <a:path w="3347" h="4169" extrusionOk="0">
                  <a:moveTo>
                    <a:pt x="2340" y="1"/>
                  </a:moveTo>
                  <a:cubicBezTo>
                    <a:pt x="2334" y="1"/>
                    <a:pt x="2328" y="1"/>
                    <a:pt x="2322" y="2"/>
                  </a:cubicBezTo>
                  <a:cubicBezTo>
                    <a:pt x="1501" y="73"/>
                    <a:pt x="715" y="371"/>
                    <a:pt x="60" y="883"/>
                  </a:cubicBezTo>
                  <a:cubicBezTo>
                    <a:pt x="12" y="907"/>
                    <a:pt x="0" y="954"/>
                    <a:pt x="0" y="1002"/>
                  </a:cubicBezTo>
                  <a:cubicBezTo>
                    <a:pt x="0" y="1038"/>
                    <a:pt x="12" y="1085"/>
                    <a:pt x="36" y="1133"/>
                  </a:cubicBezTo>
                  <a:lnTo>
                    <a:pt x="3048" y="4121"/>
                  </a:lnTo>
                  <a:cubicBezTo>
                    <a:pt x="3072" y="4157"/>
                    <a:pt x="3120" y="4169"/>
                    <a:pt x="3167" y="4169"/>
                  </a:cubicBezTo>
                  <a:cubicBezTo>
                    <a:pt x="3203" y="4169"/>
                    <a:pt x="3251" y="4157"/>
                    <a:pt x="3287" y="4121"/>
                  </a:cubicBezTo>
                  <a:cubicBezTo>
                    <a:pt x="3346" y="4062"/>
                    <a:pt x="3346" y="3955"/>
                    <a:pt x="3287" y="3883"/>
                  </a:cubicBezTo>
                  <a:lnTo>
                    <a:pt x="429" y="1026"/>
                  </a:lnTo>
                  <a:cubicBezTo>
                    <a:pt x="1001" y="645"/>
                    <a:pt x="1655" y="383"/>
                    <a:pt x="2358" y="323"/>
                  </a:cubicBezTo>
                  <a:cubicBezTo>
                    <a:pt x="2363" y="324"/>
                    <a:pt x="2367" y="324"/>
                    <a:pt x="2372" y="324"/>
                  </a:cubicBezTo>
                  <a:cubicBezTo>
                    <a:pt x="2449" y="324"/>
                    <a:pt x="2512" y="235"/>
                    <a:pt x="2501" y="157"/>
                  </a:cubicBezTo>
                  <a:cubicBezTo>
                    <a:pt x="2479" y="68"/>
                    <a:pt x="2416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7961;p14">
              <a:extLst>
                <a:ext uri="{FF2B5EF4-FFF2-40B4-BE49-F238E27FC236}">
                  <a16:creationId xmlns:a16="http://schemas.microsoft.com/office/drawing/2014/main" id="{C5DBF292-A9DB-BF45-F2E9-9099E0A4C818}"/>
                </a:ext>
              </a:extLst>
            </p:cNvPr>
            <p:cNvSpPr/>
            <p:nvPr/>
          </p:nvSpPr>
          <p:spPr>
            <a:xfrm>
              <a:off x="4167270" y="3772545"/>
              <a:ext cx="226127" cy="225746"/>
            </a:xfrm>
            <a:custGeom>
              <a:avLst/>
              <a:gdLst/>
              <a:ahLst/>
              <a:cxnLst/>
              <a:rect l="l" t="t" r="r" b="b"/>
              <a:pathLst>
                <a:path w="7121" h="7109" extrusionOk="0">
                  <a:moveTo>
                    <a:pt x="1037" y="405"/>
                  </a:moveTo>
                  <a:lnTo>
                    <a:pt x="6704" y="6061"/>
                  </a:lnTo>
                  <a:cubicBezTo>
                    <a:pt x="6013" y="6537"/>
                    <a:pt x="5228" y="6775"/>
                    <a:pt x="4406" y="6775"/>
                  </a:cubicBezTo>
                  <a:cubicBezTo>
                    <a:pt x="2168" y="6775"/>
                    <a:pt x="334" y="4942"/>
                    <a:pt x="334" y="2703"/>
                  </a:cubicBezTo>
                  <a:cubicBezTo>
                    <a:pt x="334" y="1882"/>
                    <a:pt x="572" y="1096"/>
                    <a:pt x="1037" y="405"/>
                  </a:cubicBezTo>
                  <a:close/>
                  <a:moveTo>
                    <a:pt x="1001" y="1"/>
                  </a:moveTo>
                  <a:cubicBezTo>
                    <a:pt x="953" y="1"/>
                    <a:pt x="918" y="36"/>
                    <a:pt x="882" y="60"/>
                  </a:cubicBezTo>
                  <a:cubicBezTo>
                    <a:pt x="298" y="822"/>
                    <a:pt x="1" y="1739"/>
                    <a:pt x="1" y="2703"/>
                  </a:cubicBezTo>
                  <a:cubicBezTo>
                    <a:pt x="1" y="5120"/>
                    <a:pt x="1989" y="7109"/>
                    <a:pt x="4406" y="7109"/>
                  </a:cubicBezTo>
                  <a:cubicBezTo>
                    <a:pt x="5382" y="7109"/>
                    <a:pt x="6287" y="6811"/>
                    <a:pt x="7061" y="6228"/>
                  </a:cubicBezTo>
                  <a:cubicBezTo>
                    <a:pt x="7109" y="6192"/>
                    <a:pt x="7121" y="6156"/>
                    <a:pt x="7121" y="6108"/>
                  </a:cubicBezTo>
                  <a:cubicBezTo>
                    <a:pt x="7121" y="6061"/>
                    <a:pt x="7109" y="6013"/>
                    <a:pt x="7073" y="5978"/>
                  </a:cubicBezTo>
                  <a:lnTo>
                    <a:pt x="1132" y="36"/>
                  </a:lnTo>
                  <a:cubicBezTo>
                    <a:pt x="1096" y="24"/>
                    <a:pt x="1048" y="1"/>
                    <a:pt x="1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7962;p14">
              <a:extLst>
                <a:ext uri="{FF2B5EF4-FFF2-40B4-BE49-F238E27FC236}">
                  <a16:creationId xmlns:a16="http://schemas.microsoft.com/office/drawing/2014/main" id="{B33F72AE-FE5C-C312-D5C6-75DE5EF842DE}"/>
                </a:ext>
              </a:extLst>
            </p:cNvPr>
            <p:cNvSpPr/>
            <p:nvPr/>
          </p:nvSpPr>
          <p:spPr>
            <a:xfrm>
              <a:off x="4129482" y="3681059"/>
              <a:ext cx="355402" cy="354291"/>
            </a:xfrm>
            <a:custGeom>
              <a:avLst/>
              <a:gdLst/>
              <a:ahLst/>
              <a:cxnLst/>
              <a:rect l="l" t="t" r="r" b="b"/>
              <a:pathLst>
                <a:path w="11192" h="11157" extrusionOk="0">
                  <a:moveTo>
                    <a:pt x="5596" y="0"/>
                  </a:moveTo>
                  <a:cubicBezTo>
                    <a:pt x="4096" y="0"/>
                    <a:pt x="2703" y="572"/>
                    <a:pt x="1643" y="1631"/>
                  </a:cubicBezTo>
                  <a:cubicBezTo>
                    <a:pt x="584" y="2691"/>
                    <a:pt x="0" y="4096"/>
                    <a:pt x="0" y="5584"/>
                  </a:cubicBezTo>
                  <a:cubicBezTo>
                    <a:pt x="0" y="7013"/>
                    <a:pt x="536" y="8358"/>
                    <a:pt x="1512" y="9406"/>
                  </a:cubicBezTo>
                  <a:cubicBezTo>
                    <a:pt x="2477" y="10430"/>
                    <a:pt x="3786" y="11061"/>
                    <a:pt x="5191" y="11156"/>
                  </a:cubicBezTo>
                  <a:cubicBezTo>
                    <a:pt x="5286" y="11156"/>
                    <a:pt x="5358" y="11097"/>
                    <a:pt x="5382" y="11014"/>
                  </a:cubicBezTo>
                  <a:cubicBezTo>
                    <a:pt x="5382" y="10918"/>
                    <a:pt x="5322" y="10847"/>
                    <a:pt x="5227" y="10835"/>
                  </a:cubicBezTo>
                  <a:cubicBezTo>
                    <a:pt x="3905" y="10740"/>
                    <a:pt x="2667" y="10144"/>
                    <a:pt x="1762" y="9180"/>
                  </a:cubicBezTo>
                  <a:cubicBezTo>
                    <a:pt x="834" y="8192"/>
                    <a:pt x="333" y="6930"/>
                    <a:pt x="333" y="5572"/>
                  </a:cubicBezTo>
                  <a:cubicBezTo>
                    <a:pt x="333" y="4179"/>
                    <a:pt x="881" y="2858"/>
                    <a:pt x="1881" y="1858"/>
                  </a:cubicBezTo>
                  <a:cubicBezTo>
                    <a:pt x="2881" y="858"/>
                    <a:pt x="4203" y="310"/>
                    <a:pt x="5596" y="310"/>
                  </a:cubicBezTo>
                  <a:cubicBezTo>
                    <a:pt x="7001" y="310"/>
                    <a:pt x="8323" y="858"/>
                    <a:pt x="9323" y="1858"/>
                  </a:cubicBezTo>
                  <a:cubicBezTo>
                    <a:pt x="10323" y="2858"/>
                    <a:pt x="10871" y="4179"/>
                    <a:pt x="10871" y="5572"/>
                  </a:cubicBezTo>
                  <a:cubicBezTo>
                    <a:pt x="10871" y="6918"/>
                    <a:pt x="10359" y="8192"/>
                    <a:pt x="9442" y="9180"/>
                  </a:cubicBezTo>
                  <a:cubicBezTo>
                    <a:pt x="8525" y="10144"/>
                    <a:pt x="7299" y="10740"/>
                    <a:pt x="5977" y="10835"/>
                  </a:cubicBezTo>
                  <a:cubicBezTo>
                    <a:pt x="5882" y="10835"/>
                    <a:pt x="5810" y="10918"/>
                    <a:pt x="5822" y="11014"/>
                  </a:cubicBezTo>
                  <a:cubicBezTo>
                    <a:pt x="5822" y="11097"/>
                    <a:pt x="5894" y="11156"/>
                    <a:pt x="5989" y="11156"/>
                  </a:cubicBezTo>
                  <a:lnTo>
                    <a:pt x="6001" y="11156"/>
                  </a:lnTo>
                  <a:cubicBezTo>
                    <a:pt x="7418" y="11061"/>
                    <a:pt x="8727" y="10442"/>
                    <a:pt x="9692" y="9406"/>
                  </a:cubicBezTo>
                  <a:cubicBezTo>
                    <a:pt x="10656" y="8358"/>
                    <a:pt x="11192" y="7013"/>
                    <a:pt x="11192" y="5584"/>
                  </a:cubicBezTo>
                  <a:cubicBezTo>
                    <a:pt x="11192" y="4096"/>
                    <a:pt x="10597" y="2691"/>
                    <a:pt x="9561" y="1631"/>
                  </a:cubicBezTo>
                  <a:cubicBezTo>
                    <a:pt x="8501" y="572"/>
                    <a:pt x="7108" y="0"/>
                    <a:pt x="5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723899" y="1971470"/>
            <a:ext cx="7426679" cy="798754"/>
          </a:xfrm>
        </p:spPr>
        <p:txBody>
          <a:bodyPr/>
          <a:lstStyle/>
          <a:p>
            <a:pPr lvl="0"/>
            <a:r>
              <a:rPr lang="en-US" dirty="0"/>
              <a:t>Application Overview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422CA-80D9-7C5A-B8C9-C4666B515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88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Submission of Sick Notes and Affidavits</a:t>
            </a:r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723901" y="2890654"/>
            <a:ext cx="3998224" cy="212584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main use case of this application will be the submission, vetting, and approval of sick notes and affidavits for deferred assessment applications.</a:t>
            </a:r>
          </a:p>
          <a:p>
            <a:pPr lvl="0"/>
            <a:r>
              <a:rPr lang="en-US" dirty="0"/>
              <a:t>Students will submit their documents on their profiles, and the admin will examine and determine whether their application has been successful or not through a vetting process.</a:t>
            </a:r>
            <a:br>
              <a:rPr lang="en-US" dirty="0"/>
            </a:br>
            <a:endParaRPr lang="en-US" dirty="0"/>
          </a:p>
        </p:txBody>
      </p:sp>
      <p:pic>
        <p:nvPicPr>
          <p:cNvPr id="144" name="Google Shape;144;p8" descr="Office clerk searching for files"/>
          <p:cNvPicPr preferRelativeResize="0">
            <a:picLocks noGrp="1"/>
          </p:cNvPicPr>
          <p:nvPr>
            <p:ph type="pic" idx="10"/>
          </p:nvPr>
        </p:nvPicPr>
        <p:blipFill>
          <a:blip r:embed="rId3"/>
          <a:srcRect l="5939" r="5939"/>
          <a:stretch/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382</Words>
  <Application>Microsoft Office PowerPoint</Application>
  <PresentationFormat>On-screen Show 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Bebas Neue</vt:lpstr>
      <vt:lpstr>Anaheim</vt:lpstr>
      <vt:lpstr>Arial</vt:lpstr>
      <vt:lpstr>Calibri</vt:lpstr>
      <vt:lpstr>Poppins ExtraBold</vt:lpstr>
      <vt:lpstr>Arimo</vt:lpstr>
      <vt:lpstr>Elegant Workplan by Slidesgo</vt:lpstr>
      <vt:lpstr>Student Blockchain Portal</vt:lpstr>
      <vt:lpstr>Table of contents</vt:lpstr>
      <vt:lpstr>Problem Statement</vt:lpstr>
      <vt:lpstr>The Problem</vt:lpstr>
      <vt:lpstr>Solution Statement</vt:lpstr>
      <vt:lpstr>The Solution</vt:lpstr>
      <vt:lpstr>Benefits of this Solution</vt:lpstr>
      <vt:lpstr>Application Overview</vt:lpstr>
      <vt:lpstr>Submission of Sick Notes and Affidavits</vt:lpstr>
      <vt:lpstr>Additional Functions</vt:lpstr>
      <vt:lpstr>Application Demonstration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Ruben Martin Sanchez</dc:creator>
  <cp:lastModifiedBy>Zvikomborero Mugwara</cp:lastModifiedBy>
  <cp:revision>18</cp:revision>
  <dcterms:created xsi:type="dcterms:W3CDTF">2021-10-12T08:06:43Z</dcterms:created>
  <dcterms:modified xsi:type="dcterms:W3CDTF">2024-05-13T15:55:10Z</dcterms:modified>
</cp:coreProperties>
</file>