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B3F"/>
    <a:srgbClr val="082908"/>
    <a:srgbClr val="115711"/>
    <a:srgbClr val="041404"/>
    <a:srgbClr val="E6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00" d="100"/>
          <a:sy n="300" d="100"/>
        </p:scale>
        <p:origin x="-11232" y="-3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868679" y="0"/>
            <a:ext cx="9144001" cy="6858000"/>
            <a:chOff x="868679" y="0"/>
            <a:chExt cx="9144001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79" y="0"/>
              <a:ext cx="9144001" cy="685800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 rot="2104840">
              <a:off x="1053427" y="4175782"/>
              <a:ext cx="1292045" cy="975765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87880" y="6239580"/>
              <a:ext cx="2241503" cy="61520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5400000">
              <a:off x="1809076" y="5276026"/>
              <a:ext cx="1292045" cy="975765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 rot="3471389">
              <a:off x="2471299" y="5359650"/>
              <a:ext cx="1670546" cy="95449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3471389">
              <a:off x="3332049" y="3788924"/>
              <a:ext cx="686408" cy="954491"/>
            </a:xfrm>
            <a:prstGeom prst="rect">
              <a:avLst/>
            </a:prstGeom>
            <a:solidFill>
              <a:srgbClr val="082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929214" y="2937306"/>
            <a:ext cx="1899008" cy="2854205"/>
            <a:chOff x="4577993" y="2403653"/>
            <a:chExt cx="1899008" cy="2854205"/>
          </a:xfrm>
        </p:grpSpPr>
        <p:sp>
          <p:nvSpPr>
            <p:cNvPr id="5" name="文字方塊 4"/>
            <p:cNvSpPr txBox="1"/>
            <p:nvPr/>
          </p:nvSpPr>
          <p:spPr>
            <a:xfrm>
              <a:off x="4577993" y="240365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option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577993" y="311909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replay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577993" y="3834533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start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577993" y="4549972"/>
              <a:ext cx="18990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n w="19050">
                    <a:solidFill>
                      <a:srgbClr val="041404"/>
                    </a:solidFill>
                  </a:ln>
                  <a:solidFill>
                    <a:srgbClr val="E6EEE8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quit</a:t>
              </a:r>
              <a:endParaRPr lang="zh-TW" altLang="en-US" sz="4000" dirty="0">
                <a:ln w="19050">
                  <a:solidFill>
                    <a:srgbClr val="041404"/>
                  </a:solidFill>
                </a:ln>
                <a:solidFill>
                  <a:srgbClr val="E6EEE8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圖片 1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0382583" y="590516"/>
            <a:ext cx="271463" cy="257175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128" name="群組 127"/>
          <p:cNvGrpSpPr/>
          <p:nvPr/>
        </p:nvGrpSpPr>
        <p:grpSpPr>
          <a:xfrm>
            <a:off x="0" y="-35761"/>
            <a:ext cx="9471476" cy="6783277"/>
            <a:chOff x="0" y="-35761"/>
            <a:chExt cx="9471476" cy="6783277"/>
          </a:xfrm>
        </p:grpSpPr>
        <p:grpSp>
          <p:nvGrpSpPr>
            <p:cNvPr id="123" name="群組 122"/>
            <p:cNvGrpSpPr/>
            <p:nvPr/>
          </p:nvGrpSpPr>
          <p:grpSpPr>
            <a:xfrm>
              <a:off x="0" y="-35761"/>
              <a:ext cx="9471476" cy="6783277"/>
              <a:chOff x="0" y="74723"/>
              <a:chExt cx="9471476" cy="6783277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500987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100" name="圖片 9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1" name="圖片 10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2" name="圖片 10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3" name="圖片 10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4" name="圖片 10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5" name="圖片 10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6" name="圖片 10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7" name="圖片 10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281815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8" name="文字方塊 7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16" name="群組 15"/>
              <p:cNvGrpSpPr/>
              <p:nvPr/>
            </p:nvGrpSpPr>
            <p:grpSpPr>
              <a:xfrm>
                <a:off x="472232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17" name="文字方塊 1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2" name="圖片 2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5" name="圖片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26" name="群組 25"/>
              <p:cNvGrpSpPr/>
              <p:nvPr/>
            </p:nvGrpSpPr>
            <p:grpSpPr>
              <a:xfrm>
                <a:off x="186607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27" name="文字方塊 2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28" name="圖片 2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29" name="圖片 2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0" name="圖片 2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4" name="圖片 3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5" name="圖片 3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36" name="群組 35"/>
              <p:cNvGrpSpPr/>
              <p:nvPr/>
            </p:nvGrpSpPr>
            <p:grpSpPr>
              <a:xfrm>
                <a:off x="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37" name="文字方塊 3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38" name="圖片 3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39" name="圖片 3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0" name="圖片 3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1" name="圖片 4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4" name="圖片 4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5" name="圖片 4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群組 45"/>
              <p:cNvGrpSpPr/>
              <p:nvPr/>
            </p:nvGrpSpPr>
            <p:grpSpPr>
              <a:xfrm>
                <a:off x="377024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47" name="文字方塊 4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48" name="圖片 4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3" name="圖片 5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4" name="圖片 5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5" name="圖片 5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56" name="群組 55"/>
              <p:cNvGrpSpPr/>
              <p:nvPr/>
            </p:nvGrpSpPr>
            <p:grpSpPr>
              <a:xfrm>
                <a:off x="93303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58" name="圖片 5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59" name="圖片 5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0" name="圖片 5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1" name="圖片 6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2" name="圖片 6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3" name="圖片 6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4" name="圖片 6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5" name="圖片 6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群組 65"/>
              <p:cNvGrpSpPr/>
              <p:nvPr/>
            </p:nvGrpSpPr>
            <p:grpSpPr>
              <a:xfrm>
                <a:off x="5674410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67" name="文字方塊 6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68" name="圖片 6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69" name="圖片 6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0" name="圖片 6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1" name="圖片 7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2" name="圖片 7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3" name="圖片 7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4" name="圖片 7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5" name="圖片 7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76" name="群組 75"/>
              <p:cNvGrpSpPr/>
              <p:nvPr/>
            </p:nvGrpSpPr>
            <p:grpSpPr>
              <a:xfrm>
                <a:off x="7559527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77" name="文字方塊 7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78" name="圖片 7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79" name="圖片 7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0" name="圖片 7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1" name="圖片 8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2" name="圖片 8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3" name="圖片 8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4" name="圖片 8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5" name="圖片 8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  <p:grpSp>
            <p:nvGrpSpPr>
              <p:cNvPr id="86" name="群組 85"/>
              <p:cNvGrpSpPr/>
              <p:nvPr/>
            </p:nvGrpSpPr>
            <p:grpSpPr>
              <a:xfrm>
                <a:off x="6626495" y="74723"/>
                <a:ext cx="970489" cy="6783277"/>
                <a:chOff x="9044369" y="0"/>
                <a:chExt cx="970489" cy="6783277"/>
              </a:xfrm>
            </p:grpSpPr>
            <p:sp>
              <p:nvSpPr>
                <p:cNvPr id="87" name="文字方塊 86"/>
                <p:cNvSpPr txBox="1"/>
                <p:nvPr/>
              </p:nvSpPr>
              <p:spPr>
                <a:xfrm>
                  <a:off x="9044370" y="2090036"/>
                  <a:ext cx="9704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 w="3175">
                        <a:noFill/>
                      </a:ln>
                      <a:solidFill>
                        <a:srgbClr val="E6EEE8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</a:t>
                  </a:r>
                  <a:endParaRPr lang="zh-TW" altLang="en-US" sz="2000" dirty="0">
                    <a:ln w="3175">
                      <a:noFill/>
                    </a:ln>
                    <a:solidFill>
                      <a:srgbClr val="E6EEE8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pic>
              <p:nvPicPr>
                <p:cNvPr id="88" name="圖片 8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2521254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89" name="圖片 8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84041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0" name="圖片 8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1680836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1" name="圖片 9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69" y="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2" name="圖片 9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3361672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3" name="圖片 9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4202090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4" name="圖片 9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042508"/>
                  <a:ext cx="970488" cy="900349"/>
                </a:xfrm>
                <a:prstGeom prst="rect">
                  <a:avLst/>
                </a:prstGeom>
              </p:spPr>
            </p:pic>
            <p:pic>
              <p:nvPicPr>
                <p:cNvPr id="95" name="圖片 9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876" t="48057" r="2292" b="38517"/>
                <a:stretch/>
              </p:blipFill>
              <p:spPr>
                <a:xfrm>
                  <a:off x="9044370" y="5882928"/>
                  <a:ext cx="970488" cy="90034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" r="33194"/>
            <a:stretch/>
          </p:blipFill>
          <p:spPr>
            <a:xfrm>
              <a:off x="162105" y="-35761"/>
              <a:ext cx="5695950" cy="6783277"/>
            </a:xfrm>
            <a:prstGeom prst="rect">
              <a:avLst/>
            </a:prstGeom>
          </p:spPr>
        </p:pic>
        <p:grpSp>
          <p:nvGrpSpPr>
            <p:cNvPr id="119" name="群組 118"/>
            <p:cNvGrpSpPr/>
            <p:nvPr/>
          </p:nvGrpSpPr>
          <p:grpSpPr>
            <a:xfrm>
              <a:off x="5977705" y="390461"/>
              <a:ext cx="3123986" cy="831328"/>
              <a:chOff x="5977705" y="390461"/>
              <a:chExt cx="3123986" cy="831328"/>
            </a:xfrm>
          </p:grpSpPr>
          <p:sp>
            <p:nvSpPr>
              <p:cNvPr id="97" name="文字方塊 96"/>
              <p:cNvSpPr txBox="1"/>
              <p:nvPr/>
            </p:nvSpPr>
            <p:spPr>
              <a:xfrm>
                <a:off x="5977705" y="390461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Recode : 00234537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5977705" y="82167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Score : 0027365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7275284" y="1589423"/>
              <a:ext cx="1174781" cy="257175"/>
              <a:chOff x="7250459" y="1818709"/>
              <a:chExt cx="1174781" cy="257175"/>
            </a:xfrm>
          </p:grpSpPr>
          <p:pic>
            <p:nvPicPr>
              <p:cNvPr id="111" name="圖片 1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250459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2" name="圖片 1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551565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3" name="圖片 1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7852671" y="1818709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4" name="圖片 1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25456" r="19810" b="70794"/>
              <a:stretch/>
            </p:blipFill>
            <p:spPr>
              <a:xfrm>
                <a:off x="8153777" y="1818709"/>
                <a:ext cx="271463" cy="257175"/>
              </a:xfrm>
              <a:prstGeom prst="rect">
                <a:avLst/>
              </a:prstGeom>
            </p:spPr>
          </p:pic>
        </p:grpSp>
        <p:grpSp>
          <p:nvGrpSpPr>
            <p:cNvPr id="122" name="群組 121"/>
            <p:cNvGrpSpPr/>
            <p:nvPr/>
          </p:nvGrpSpPr>
          <p:grpSpPr>
            <a:xfrm>
              <a:off x="7268640" y="2098224"/>
              <a:ext cx="880319" cy="257175"/>
              <a:chOff x="7268640" y="2098224"/>
              <a:chExt cx="880319" cy="257175"/>
            </a:xfrm>
          </p:grpSpPr>
          <p:pic>
            <p:nvPicPr>
              <p:cNvPr id="116" name="圖片 1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268640" y="2098224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7" name="圖片 1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573068" y="2098224"/>
                <a:ext cx="271463" cy="257175"/>
              </a:xfrm>
              <a:prstGeom prst="rect">
                <a:avLst/>
              </a:prstGeom>
            </p:spPr>
          </p:pic>
          <p:pic>
            <p:nvPicPr>
              <p:cNvPr id="118" name="圖片 1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220" t="30363" r="19810" b="65887"/>
              <a:stretch/>
            </p:blipFill>
            <p:spPr>
              <a:xfrm>
                <a:off x="7877496" y="2098224"/>
                <a:ext cx="271463" cy="257175"/>
              </a:xfrm>
              <a:prstGeom prst="rect">
                <a:avLst/>
              </a:prstGeom>
            </p:spPr>
          </p:pic>
        </p:grpSp>
        <p:pic>
          <p:nvPicPr>
            <p:cNvPr id="125" name="圖片 1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4" t="38602" r="24264" b="53283"/>
            <a:stretch/>
          </p:blipFill>
          <p:spPr>
            <a:xfrm>
              <a:off x="5988913" y="2709248"/>
              <a:ext cx="802824" cy="569946"/>
            </a:xfrm>
            <a:prstGeom prst="rect">
              <a:avLst/>
            </a:prstGeom>
          </p:spPr>
        </p:pic>
        <p:sp>
          <p:nvSpPr>
            <p:cNvPr id="126" name="文字方塊 125"/>
            <p:cNvSpPr txBox="1"/>
            <p:nvPr/>
          </p:nvSpPr>
          <p:spPr>
            <a:xfrm>
              <a:off x="5977705" y="1490341"/>
              <a:ext cx="3123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Player :</a:t>
              </a:r>
              <a:endParaRPr lang="zh-TW" altLang="en-US" sz="2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5977705" y="2012612"/>
              <a:ext cx="3123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rPr>
                <a:t>Bomb :</a:t>
              </a:r>
              <a:endParaRPr lang="zh-TW" altLang="en-US" sz="2000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endParaRPr>
            </a:p>
          </p:txBody>
        </p:sp>
      </p:grpSp>
      <p:sp>
        <p:nvSpPr>
          <p:cNvPr id="129" name="文字方塊 128"/>
          <p:cNvSpPr txBox="1"/>
          <p:nvPr/>
        </p:nvSpPr>
        <p:spPr>
          <a:xfrm>
            <a:off x="7007269" y="2704741"/>
            <a:ext cx="79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rPr>
              <a:t>MAX</a:t>
            </a:r>
            <a:endParaRPr lang="zh-TW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FOT-Skip Std B" panose="02020700000000000000" pitchFamily="18" charset="-128"/>
              <a:ea typeface="FOT-Skip Std B" panose="02020700000000000000" pitchFamily="18" charset="-128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007268" y="2992175"/>
            <a:ext cx="79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FOT-Skip Std B" panose="02020700000000000000" pitchFamily="18" charset="-128"/>
                <a:ea typeface="FOT-Skip Std B" panose="02020700000000000000" pitchFamily="18" charset="-128"/>
              </a:rPr>
              <a:t>300</a:t>
            </a:r>
            <a:endParaRPr lang="zh-TW" altLang="en-US" sz="1400" dirty="0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1"/>
              </a:solidFill>
              <a:latin typeface="FOT-Skip Std B" panose="02020700000000000000" pitchFamily="18" charset="-128"/>
              <a:ea typeface="FOT-Skip Std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12</cp:revision>
  <dcterms:created xsi:type="dcterms:W3CDTF">2019-05-31T07:44:19Z</dcterms:created>
  <dcterms:modified xsi:type="dcterms:W3CDTF">2019-05-31T15:18:03Z</dcterms:modified>
</cp:coreProperties>
</file>