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B3F"/>
    <a:srgbClr val="082908"/>
    <a:srgbClr val="115711"/>
    <a:srgbClr val="041404"/>
    <a:srgbClr val="E6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868679" y="0"/>
            <a:ext cx="9144001" cy="6858000"/>
            <a:chOff x="868679" y="0"/>
            <a:chExt cx="9144001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79" y="0"/>
              <a:ext cx="9144001" cy="685800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 rot="2104840">
              <a:off x="1053427" y="4175782"/>
              <a:ext cx="1292045" cy="975765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87880" y="6239580"/>
              <a:ext cx="2241503" cy="615201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1809076" y="5276026"/>
              <a:ext cx="1292045" cy="975765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 rot="3471389">
              <a:off x="2471299" y="5359650"/>
              <a:ext cx="1670546" cy="954491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 rot="3471389">
              <a:off x="3332049" y="3788924"/>
              <a:ext cx="686408" cy="954491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929214" y="2937306"/>
            <a:ext cx="1899008" cy="2854205"/>
            <a:chOff x="4577993" y="2403653"/>
            <a:chExt cx="1899008" cy="2854205"/>
          </a:xfrm>
        </p:grpSpPr>
        <p:sp>
          <p:nvSpPr>
            <p:cNvPr id="5" name="文字方塊 4"/>
            <p:cNvSpPr txBox="1"/>
            <p:nvPr/>
          </p:nvSpPr>
          <p:spPr>
            <a:xfrm>
              <a:off x="4577993" y="2403653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option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577993" y="3119093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replay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577993" y="3834533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start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577993" y="4549972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quit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圖片 1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25456" r="19810" b="70794"/>
          <a:stretch/>
        </p:blipFill>
        <p:spPr>
          <a:xfrm>
            <a:off x="10382583" y="590516"/>
            <a:ext cx="271463" cy="257175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30363" r="19810" b="65887"/>
          <a:stretch/>
        </p:blipFill>
        <p:spPr>
          <a:xfrm>
            <a:off x="10375480" y="1021734"/>
            <a:ext cx="271463" cy="257175"/>
          </a:xfrm>
          <a:prstGeom prst="rect">
            <a:avLst/>
          </a:prstGeom>
        </p:spPr>
      </p:pic>
      <p:grpSp>
        <p:nvGrpSpPr>
          <p:cNvPr id="131" name="群組 130"/>
          <p:cNvGrpSpPr/>
          <p:nvPr/>
        </p:nvGrpSpPr>
        <p:grpSpPr>
          <a:xfrm>
            <a:off x="0" y="-35761"/>
            <a:ext cx="9471476" cy="6783277"/>
            <a:chOff x="0" y="-35761"/>
            <a:chExt cx="9471476" cy="6783277"/>
          </a:xfrm>
        </p:grpSpPr>
        <p:grpSp>
          <p:nvGrpSpPr>
            <p:cNvPr id="123" name="群組 122"/>
            <p:cNvGrpSpPr/>
            <p:nvPr/>
          </p:nvGrpSpPr>
          <p:grpSpPr>
            <a:xfrm>
              <a:off x="0" y="-35761"/>
              <a:ext cx="9471476" cy="6783277"/>
              <a:chOff x="0" y="74723"/>
              <a:chExt cx="9471476" cy="6783277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500987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100" name="圖片 9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1" name="圖片 10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2" name="圖片 10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3" name="圖片 10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4" name="圖片 10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5" name="圖片 10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6" name="圖片 10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7" name="圖片 10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/>
              <p:cNvGrpSpPr/>
              <p:nvPr/>
            </p:nvGrpSpPr>
            <p:grpSpPr>
              <a:xfrm>
                <a:off x="281815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8" name="文字方塊 7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" name="圖片 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16" name="群組 15"/>
              <p:cNvGrpSpPr/>
              <p:nvPr/>
            </p:nvGrpSpPr>
            <p:grpSpPr>
              <a:xfrm>
                <a:off x="472232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17" name="文字方塊 1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2" name="圖片 2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5" name="圖片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26" name="群組 25"/>
              <p:cNvGrpSpPr/>
              <p:nvPr/>
            </p:nvGrpSpPr>
            <p:grpSpPr>
              <a:xfrm>
                <a:off x="186607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27" name="文字方塊 2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28" name="圖片 2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9" name="圖片 2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0" name="圖片 2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3" name="圖片 3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4" name="圖片 3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5" name="圖片 3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36" name="群組 35"/>
              <p:cNvGrpSpPr/>
              <p:nvPr/>
            </p:nvGrpSpPr>
            <p:grpSpPr>
              <a:xfrm>
                <a:off x="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37" name="文字方塊 3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38" name="圖片 3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9" name="圖片 3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0" name="圖片 3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1" name="圖片 4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4" name="圖片 4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5" name="圖片 4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群組 45"/>
              <p:cNvGrpSpPr/>
              <p:nvPr/>
            </p:nvGrpSpPr>
            <p:grpSpPr>
              <a:xfrm>
                <a:off x="377024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47" name="文字方塊 4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48" name="圖片 4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1" name="圖片 5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3" name="圖片 5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4" name="圖片 5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5" name="圖片 5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56" name="群組 55"/>
              <p:cNvGrpSpPr/>
              <p:nvPr/>
            </p:nvGrpSpPr>
            <p:grpSpPr>
              <a:xfrm>
                <a:off x="93303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57" name="文字方塊 5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58" name="圖片 5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9" name="圖片 5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0" name="圖片 5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1" name="圖片 6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2" name="圖片 6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3" name="圖片 6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4" name="圖片 6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5" name="圖片 6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群組 65"/>
              <p:cNvGrpSpPr/>
              <p:nvPr/>
            </p:nvGrpSpPr>
            <p:grpSpPr>
              <a:xfrm>
                <a:off x="567441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67" name="文字方塊 6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68" name="圖片 6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9" name="圖片 6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0" name="圖片 6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1" name="圖片 7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2" name="圖片 7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3" name="圖片 7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4" name="圖片 7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5" name="圖片 7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76" name="群組 75"/>
              <p:cNvGrpSpPr/>
              <p:nvPr/>
            </p:nvGrpSpPr>
            <p:grpSpPr>
              <a:xfrm>
                <a:off x="7559527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77" name="文字方塊 7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78" name="圖片 7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9" name="圖片 7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0" name="圖片 7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1" name="圖片 8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2" name="圖片 8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3" name="圖片 8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4" name="圖片 8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5" name="圖片 8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86" name="群組 85"/>
              <p:cNvGrpSpPr/>
              <p:nvPr/>
            </p:nvGrpSpPr>
            <p:grpSpPr>
              <a:xfrm>
                <a:off x="662649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87" name="文字方塊 8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88" name="圖片 8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9" name="圖片 8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0" name="圖片 8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1" name="圖片 9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2" name="圖片 9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3" name="圖片 9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4" name="圖片 9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5" name="圖片 9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" r="33194"/>
            <a:stretch/>
          </p:blipFill>
          <p:spPr>
            <a:xfrm>
              <a:off x="162105" y="-35761"/>
              <a:ext cx="5695950" cy="6783277"/>
            </a:xfrm>
            <a:prstGeom prst="rect">
              <a:avLst/>
            </a:prstGeom>
          </p:spPr>
        </p:pic>
        <p:grpSp>
          <p:nvGrpSpPr>
            <p:cNvPr id="119" name="群組 118"/>
            <p:cNvGrpSpPr/>
            <p:nvPr/>
          </p:nvGrpSpPr>
          <p:grpSpPr>
            <a:xfrm>
              <a:off x="5977705" y="390461"/>
              <a:ext cx="3123986" cy="831328"/>
              <a:chOff x="5977705" y="390461"/>
              <a:chExt cx="3123986" cy="831328"/>
            </a:xfrm>
          </p:grpSpPr>
          <p:sp>
            <p:nvSpPr>
              <p:cNvPr id="97" name="文字方塊 96"/>
              <p:cNvSpPr txBox="1"/>
              <p:nvPr/>
            </p:nvSpPr>
            <p:spPr>
              <a:xfrm>
                <a:off x="5977705" y="390461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Recode : 00234537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5977705" y="821679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Score : 0027365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7275284" y="1589423"/>
              <a:ext cx="1174781" cy="257175"/>
              <a:chOff x="7250459" y="1818709"/>
              <a:chExt cx="1174781" cy="257175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250459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551565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3" name="圖片 1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852671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4" name="圖片 1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8153777" y="1818709"/>
                <a:ext cx="271463" cy="257175"/>
              </a:xfrm>
              <a:prstGeom prst="rect">
                <a:avLst/>
              </a:prstGeom>
            </p:spPr>
          </p:pic>
        </p:grpSp>
        <p:grpSp>
          <p:nvGrpSpPr>
            <p:cNvPr id="122" name="群組 121"/>
            <p:cNvGrpSpPr/>
            <p:nvPr/>
          </p:nvGrpSpPr>
          <p:grpSpPr>
            <a:xfrm>
              <a:off x="7268640" y="2098224"/>
              <a:ext cx="880319" cy="257175"/>
              <a:chOff x="7268640" y="2098224"/>
              <a:chExt cx="880319" cy="257175"/>
            </a:xfrm>
          </p:grpSpPr>
          <p:pic>
            <p:nvPicPr>
              <p:cNvPr id="116" name="圖片 1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268640" y="2098224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573068" y="2098224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877496" y="2098224"/>
                <a:ext cx="271463" cy="257175"/>
              </a:xfrm>
              <a:prstGeom prst="rect">
                <a:avLst/>
              </a:prstGeom>
            </p:spPr>
          </p:pic>
        </p:grpSp>
        <p:pic>
          <p:nvPicPr>
            <p:cNvPr id="125" name="圖片 1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4" t="38602" r="24264" b="53283"/>
            <a:stretch/>
          </p:blipFill>
          <p:spPr>
            <a:xfrm>
              <a:off x="5988913" y="2709248"/>
              <a:ext cx="802824" cy="569946"/>
            </a:xfrm>
            <a:prstGeom prst="rect">
              <a:avLst/>
            </a:prstGeom>
          </p:spPr>
        </p:pic>
        <p:sp>
          <p:nvSpPr>
            <p:cNvPr id="126" name="文字方塊 125"/>
            <p:cNvSpPr txBox="1"/>
            <p:nvPr/>
          </p:nvSpPr>
          <p:spPr>
            <a:xfrm>
              <a:off x="5977705" y="1490341"/>
              <a:ext cx="3123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Player :</a:t>
              </a:r>
              <a:endParaRPr lang="zh-TW" altLang="en-US" sz="2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5977705" y="2012612"/>
              <a:ext cx="3123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Bomb :</a:t>
              </a:r>
              <a:endParaRPr lang="zh-TW" altLang="en-US" sz="2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7007269" y="2704741"/>
              <a:ext cx="794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MAX</a:t>
              </a:r>
              <a:endParaRPr lang="zh-TW" altLang="en-US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7007268" y="2992175"/>
              <a:ext cx="794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300</a:t>
              </a:r>
              <a:endParaRPr lang="zh-TW" altLang="en-US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13</cp:revision>
  <dcterms:created xsi:type="dcterms:W3CDTF">2019-05-31T07:44:19Z</dcterms:created>
  <dcterms:modified xsi:type="dcterms:W3CDTF">2019-05-31T15:20:23Z</dcterms:modified>
</cp:coreProperties>
</file>