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2B9B3F"/>
    <a:srgbClr val="082908"/>
    <a:srgbClr val="115711"/>
    <a:srgbClr val="041404"/>
    <a:srgbClr val="E6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9" autoAdjust="0"/>
  </p:normalViewPr>
  <p:slideViewPr>
    <p:cSldViewPr snapToGrid="0" showGuides="1">
      <p:cViewPr>
        <p:scale>
          <a:sx n="50" d="100"/>
          <a:sy n="50" d="100"/>
        </p:scale>
        <p:origin x="126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27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25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6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2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0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1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90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81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87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86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69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6F5-8AEF-4E68-9DE5-F9F420B16F36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77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/>
          <p:cNvGrpSpPr/>
          <p:nvPr/>
        </p:nvGrpSpPr>
        <p:grpSpPr>
          <a:xfrm>
            <a:off x="560507" y="667657"/>
            <a:ext cx="10058400" cy="5729765"/>
            <a:chOff x="560507" y="667657"/>
            <a:chExt cx="10058400" cy="5729765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07" y="667657"/>
              <a:ext cx="10058400" cy="5729765"/>
            </a:xfrm>
            <a:prstGeom prst="rect">
              <a:avLst/>
            </a:prstGeom>
          </p:spPr>
        </p:pic>
        <p:grpSp>
          <p:nvGrpSpPr>
            <p:cNvPr id="43" name="群組 42"/>
            <p:cNvGrpSpPr/>
            <p:nvPr/>
          </p:nvGrpSpPr>
          <p:grpSpPr>
            <a:xfrm>
              <a:off x="3268184" y="3147818"/>
              <a:ext cx="4643045" cy="769441"/>
              <a:chOff x="2972238" y="3036358"/>
              <a:chExt cx="4643045" cy="769441"/>
            </a:xfrm>
          </p:grpSpPr>
          <p:sp>
            <p:nvSpPr>
              <p:cNvPr id="40" name="向右箭號 39"/>
              <p:cNvSpPr/>
              <p:nvPr/>
            </p:nvSpPr>
            <p:spPr>
              <a:xfrm>
                <a:off x="6734629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向右箭號 40"/>
              <p:cNvSpPr/>
              <p:nvPr/>
            </p:nvSpPr>
            <p:spPr>
              <a:xfrm flipH="1">
                <a:off x="2972238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3852892" y="3036358"/>
                <a:ext cx="2881737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中</a:t>
                </a:r>
                <a:r>
                  <a:rPr lang="zh-TW" altLang="en-US" sz="4400" dirty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文</a:t>
                </a:r>
              </a:p>
            </p:txBody>
          </p:sp>
        </p:grpSp>
      </p:grpSp>
      <p:sp>
        <p:nvSpPr>
          <p:cNvPr id="8" name="向右箭號 7"/>
          <p:cNvSpPr/>
          <p:nvPr/>
        </p:nvSpPr>
        <p:spPr>
          <a:xfrm>
            <a:off x="8947767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flipH="1">
            <a:off x="5185376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882571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flipH="1">
            <a:off x="120180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49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圖片 1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0" t="30363" r="19810" b="65887"/>
          <a:stretch/>
        </p:blipFill>
        <p:spPr>
          <a:xfrm>
            <a:off x="10375480" y="1021734"/>
            <a:ext cx="271463" cy="257175"/>
          </a:xfrm>
          <a:prstGeom prst="rect">
            <a:avLst/>
          </a:prstGeom>
        </p:spPr>
      </p:pic>
      <p:grpSp>
        <p:nvGrpSpPr>
          <p:cNvPr id="387" name="群組 386"/>
          <p:cNvGrpSpPr/>
          <p:nvPr/>
        </p:nvGrpSpPr>
        <p:grpSpPr>
          <a:xfrm>
            <a:off x="0" y="0"/>
            <a:ext cx="9513579" cy="6993847"/>
            <a:chOff x="0" y="0"/>
            <a:chExt cx="9513579" cy="6993847"/>
          </a:xfrm>
        </p:grpSpPr>
        <p:grpSp>
          <p:nvGrpSpPr>
            <p:cNvPr id="383" name="群組 382"/>
            <p:cNvGrpSpPr/>
            <p:nvPr/>
          </p:nvGrpSpPr>
          <p:grpSpPr>
            <a:xfrm>
              <a:off x="0" y="0"/>
              <a:ext cx="9513579" cy="6993847"/>
              <a:chOff x="3551080" y="215043"/>
              <a:chExt cx="9513579" cy="6993847"/>
            </a:xfrm>
          </p:grpSpPr>
          <p:grpSp>
            <p:nvGrpSpPr>
              <p:cNvPr id="110" name="群組 109"/>
              <p:cNvGrpSpPr/>
              <p:nvPr/>
            </p:nvGrpSpPr>
            <p:grpSpPr>
              <a:xfrm>
                <a:off x="3551080" y="215043"/>
                <a:ext cx="7622504" cy="6993847"/>
                <a:chOff x="6374505" y="7412"/>
                <a:chExt cx="7622504" cy="6993847"/>
              </a:xfrm>
            </p:grpSpPr>
            <p:grpSp>
              <p:nvGrpSpPr>
                <p:cNvPr id="109" name="群組 108"/>
                <p:cNvGrpSpPr/>
                <p:nvPr/>
              </p:nvGrpSpPr>
              <p:grpSpPr>
                <a:xfrm>
                  <a:off x="6374505" y="7412"/>
                  <a:ext cx="3825137" cy="6993847"/>
                  <a:chOff x="11372167" y="7412"/>
                  <a:chExt cx="3825137" cy="6993847"/>
                </a:xfrm>
              </p:grpSpPr>
              <p:grpSp>
                <p:nvGrpSpPr>
                  <p:cNvPr id="96" name="群組 95"/>
                  <p:cNvGrpSpPr/>
                  <p:nvPr/>
                </p:nvGrpSpPr>
                <p:grpSpPr>
                  <a:xfrm>
                    <a:off x="11372167" y="7412"/>
                    <a:ext cx="1922572" cy="6993847"/>
                    <a:chOff x="11372167" y="7412"/>
                    <a:chExt cx="1922572" cy="6993847"/>
                  </a:xfrm>
                </p:grpSpPr>
                <p:grpSp>
                  <p:nvGrpSpPr>
                    <p:cNvPr id="9" name="群組 8"/>
                    <p:cNvGrpSpPr/>
                    <p:nvPr/>
                  </p:nvGrpSpPr>
                  <p:grpSpPr>
                    <a:xfrm>
                      <a:off x="11372167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4" name="群組 3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" name="群組 1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24" name="圖片 12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8" name="圖片 12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37" name="群組 136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38" name="圖片 13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39" name="圖片 13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40" name="群組 139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41" name="群組 140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45" name="圖片 14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46" name="圖片 14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42" name="群組 141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43" name="圖片 14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44" name="圖片 14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147" name="群組 146"/>
                    <p:cNvGrpSpPr/>
                    <p:nvPr/>
                  </p:nvGrpSpPr>
                  <p:grpSpPr>
                    <a:xfrm>
                      <a:off x="12324251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148" name="群組 147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56" name="群組 155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60" name="圖片 15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1" name="圖片 16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57" name="群組 156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58" name="圖片 15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59" name="圖片 15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49" name="群組 148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50" name="群組 14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54" name="圖片 15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55" name="圖片 15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51" name="群組 15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52" name="圖片 15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53" name="圖片 15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</p:grpSp>
              <p:grpSp>
                <p:nvGrpSpPr>
                  <p:cNvPr id="162" name="群組 161"/>
                  <p:cNvGrpSpPr/>
                  <p:nvPr/>
                </p:nvGrpSpPr>
                <p:grpSpPr>
                  <a:xfrm>
                    <a:off x="13274732" y="7412"/>
                    <a:ext cx="1922572" cy="6993847"/>
                    <a:chOff x="11372167" y="7412"/>
                    <a:chExt cx="1922572" cy="6993847"/>
                  </a:xfrm>
                </p:grpSpPr>
                <p:grpSp>
                  <p:nvGrpSpPr>
                    <p:cNvPr id="163" name="群組 162"/>
                    <p:cNvGrpSpPr/>
                    <p:nvPr/>
                  </p:nvGrpSpPr>
                  <p:grpSpPr>
                    <a:xfrm>
                      <a:off x="11372167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179" name="群組 178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87" name="群組 186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91" name="圖片 19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92" name="圖片 19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88" name="群組 187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89" name="圖片 18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90" name="圖片 18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80" name="群組 179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81" name="群組 180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85" name="圖片 18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86" name="圖片 18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82" name="群組 181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83" name="圖片 18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84" name="圖片 18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164" name="群組 163"/>
                    <p:cNvGrpSpPr/>
                    <p:nvPr/>
                  </p:nvGrpSpPr>
                  <p:grpSpPr>
                    <a:xfrm>
                      <a:off x="12324251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165" name="群組 164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73" name="群組 172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77" name="圖片 176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78" name="圖片 17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74" name="群組 173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75" name="圖片 17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76" name="圖片 17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66" name="群組 165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67" name="群組 166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71" name="圖片 17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72" name="圖片 17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68" name="群組 167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69" name="圖片 16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70" name="圖片 16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</p:grpSp>
            </p:grpSp>
            <p:grpSp>
              <p:nvGrpSpPr>
                <p:cNvPr id="193" name="群組 192"/>
                <p:cNvGrpSpPr/>
                <p:nvPr/>
              </p:nvGrpSpPr>
              <p:grpSpPr>
                <a:xfrm>
                  <a:off x="10171872" y="7412"/>
                  <a:ext cx="3825137" cy="6993847"/>
                  <a:chOff x="11372167" y="7412"/>
                  <a:chExt cx="3825137" cy="6993847"/>
                </a:xfrm>
              </p:grpSpPr>
              <p:grpSp>
                <p:nvGrpSpPr>
                  <p:cNvPr id="194" name="群組 193"/>
                  <p:cNvGrpSpPr/>
                  <p:nvPr/>
                </p:nvGrpSpPr>
                <p:grpSpPr>
                  <a:xfrm>
                    <a:off x="11372167" y="7412"/>
                    <a:ext cx="1922572" cy="6993847"/>
                    <a:chOff x="11372167" y="7412"/>
                    <a:chExt cx="1922572" cy="6993847"/>
                  </a:xfrm>
                </p:grpSpPr>
                <p:grpSp>
                  <p:nvGrpSpPr>
                    <p:cNvPr id="226" name="群組 225"/>
                    <p:cNvGrpSpPr/>
                    <p:nvPr/>
                  </p:nvGrpSpPr>
                  <p:grpSpPr>
                    <a:xfrm>
                      <a:off x="11372167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242" name="群組 241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50" name="群組 24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54" name="圖片 25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55" name="圖片 25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51" name="群組 25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52" name="圖片 25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53" name="圖片 25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243" name="群組 242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44" name="群組 243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48" name="圖片 24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49" name="圖片 24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45" name="群組 244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46" name="圖片 24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47" name="圖片 246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227" name="群組 226"/>
                    <p:cNvGrpSpPr/>
                    <p:nvPr/>
                  </p:nvGrpSpPr>
                  <p:grpSpPr>
                    <a:xfrm>
                      <a:off x="12324251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228" name="群組 227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36" name="群組 235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40" name="圖片 23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41" name="圖片 24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37" name="群組 236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38" name="圖片 23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39" name="圖片 23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229" name="群組 228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30" name="群組 22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34" name="圖片 23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35" name="圖片 23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31" name="群組 23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32" name="圖片 23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33" name="圖片 23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</p:grpSp>
              <p:grpSp>
                <p:nvGrpSpPr>
                  <p:cNvPr id="195" name="群組 194"/>
                  <p:cNvGrpSpPr/>
                  <p:nvPr/>
                </p:nvGrpSpPr>
                <p:grpSpPr>
                  <a:xfrm>
                    <a:off x="13274732" y="7412"/>
                    <a:ext cx="1922572" cy="6993847"/>
                    <a:chOff x="11372167" y="7412"/>
                    <a:chExt cx="1922572" cy="6993847"/>
                  </a:xfrm>
                </p:grpSpPr>
                <p:grpSp>
                  <p:nvGrpSpPr>
                    <p:cNvPr id="196" name="群組 195"/>
                    <p:cNvGrpSpPr/>
                    <p:nvPr/>
                  </p:nvGrpSpPr>
                  <p:grpSpPr>
                    <a:xfrm>
                      <a:off x="11372167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212" name="群組 211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20" name="群組 21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24" name="圖片 22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25" name="圖片 22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21" name="群組 22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22" name="圖片 22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23" name="圖片 22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213" name="群組 212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14" name="群組 213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18" name="圖片 21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19" name="圖片 21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15" name="群組 214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16" name="圖片 21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17" name="圖片 216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197" name="群組 196"/>
                    <p:cNvGrpSpPr/>
                    <p:nvPr/>
                  </p:nvGrpSpPr>
                  <p:grpSpPr>
                    <a:xfrm>
                      <a:off x="12324251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198" name="群組 197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06" name="群組 205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10" name="圖片 20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11" name="圖片 21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07" name="群組 206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08" name="圖片 20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09" name="圖片 20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99" name="群組 198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00" name="群組 19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04" name="圖片 20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05" name="圖片 20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01" name="群組 20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02" name="圖片 20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03" name="圖片 20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</p:grpSp>
            </p:grpSp>
          </p:grpSp>
          <p:grpSp>
            <p:nvGrpSpPr>
              <p:cNvPr id="321" name="群組 320"/>
              <p:cNvGrpSpPr/>
              <p:nvPr/>
            </p:nvGrpSpPr>
            <p:grpSpPr>
              <a:xfrm>
                <a:off x="11142087" y="215043"/>
                <a:ext cx="1922572" cy="6993847"/>
                <a:chOff x="11372167" y="7412"/>
                <a:chExt cx="1922572" cy="6993847"/>
              </a:xfrm>
            </p:grpSpPr>
            <p:grpSp>
              <p:nvGrpSpPr>
                <p:cNvPr id="353" name="群組 352"/>
                <p:cNvGrpSpPr/>
                <p:nvPr/>
              </p:nvGrpSpPr>
              <p:grpSpPr>
                <a:xfrm>
                  <a:off x="11372167" y="7412"/>
                  <a:ext cx="970488" cy="6993847"/>
                  <a:chOff x="10927810" y="719103"/>
                  <a:chExt cx="970488" cy="6993847"/>
                </a:xfrm>
              </p:grpSpPr>
              <p:grpSp>
                <p:nvGrpSpPr>
                  <p:cNvPr id="369" name="群組 368"/>
                  <p:cNvGrpSpPr/>
                  <p:nvPr/>
                </p:nvGrpSpPr>
                <p:grpSpPr>
                  <a:xfrm>
                    <a:off x="10927810" y="719103"/>
                    <a:ext cx="970488" cy="3511748"/>
                    <a:chOff x="10927810" y="719103"/>
                    <a:chExt cx="970488" cy="3511748"/>
                  </a:xfrm>
                </p:grpSpPr>
                <p:grpSp>
                  <p:nvGrpSpPr>
                    <p:cNvPr id="377" name="群組 376"/>
                    <p:cNvGrpSpPr/>
                    <p:nvPr/>
                  </p:nvGrpSpPr>
                  <p:grpSpPr>
                    <a:xfrm>
                      <a:off x="10927810" y="719103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81" name="圖片 38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82" name="圖片 38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78" name="群組 377"/>
                    <p:cNvGrpSpPr/>
                    <p:nvPr/>
                  </p:nvGrpSpPr>
                  <p:grpSpPr>
                    <a:xfrm>
                      <a:off x="10927810" y="2464461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79" name="圖片 378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80" name="圖片 37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370" name="群組 369"/>
                  <p:cNvGrpSpPr/>
                  <p:nvPr/>
                </p:nvGrpSpPr>
                <p:grpSpPr>
                  <a:xfrm>
                    <a:off x="10927810" y="4201202"/>
                    <a:ext cx="970488" cy="3511748"/>
                    <a:chOff x="10927810" y="719103"/>
                    <a:chExt cx="970488" cy="3511748"/>
                  </a:xfrm>
                </p:grpSpPr>
                <p:grpSp>
                  <p:nvGrpSpPr>
                    <p:cNvPr id="371" name="群組 370"/>
                    <p:cNvGrpSpPr/>
                    <p:nvPr/>
                  </p:nvGrpSpPr>
                  <p:grpSpPr>
                    <a:xfrm>
                      <a:off x="10927810" y="719103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75" name="圖片 37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6" name="圖片 37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72" name="群組 371"/>
                    <p:cNvGrpSpPr/>
                    <p:nvPr/>
                  </p:nvGrpSpPr>
                  <p:grpSpPr>
                    <a:xfrm>
                      <a:off x="10927810" y="2464461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73" name="圖片 372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4" name="圖片 373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grpSp>
              <p:nvGrpSpPr>
                <p:cNvPr id="354" name="群組 353"/>
                <p:cNvGrpSpPr/>
                <p:nvPr/>
              </p:nvGrpSpPr>
              <p:grpSpPr>
                <a:xfrm>
                  <a:off x="12324251" y="7412"/>
                  <a:ext cx="970488" cy="6993847"/>
                  <a:chOff x="10927810" y="719103"/>
                  <a:chExt cx="970488" cy="6993847"/>
                </a:xfrm>
              </p:grpSpPr>
              <p:grpSp>
                <p:nvGrpSpPr>
                  <p:cNvPr id="355" name="群組 354"/>
                  <p:cNvGrpSpPr/>
                  <p:nvPr/>
                </p:nvGrpSpPr>
                <p:grpSpPr>
                  <a:xfrm>
                    <a:off x="10927810" y="719103"/>
                    <a:ext cx="970488" cy="3511748"/>
                    <a:chOff x="10927810" y="719103"/>
                    <a:chExt cx="970488" cy="3511748"/>
                  </a:xfrm>
                </p:grpSpPr>
                <p:grpSp>
                  <p:nvGrpSpPr>
                    <p:cNvPr id="363" name="群組 362"/>
                    <p:cNvGrpSpPr/>
                    <p:nvPr/>
                  </p:nvGrpSpPr>
                  <p:grpSpPr>
                    <a:xfrm>
                      <a:off x="10927810" y="719103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67" name="圖片 36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8" name="圖片 367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64" name="群組 363"/>
                    <p:cNvGrpSpPr/>
                    <p:nvPr/>
                  </p:nvGrpSpPr>
                  <p:grpSpPr>
                    <a:xfrm>
                      <a:off x="10927810" y="2464461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65" name="圖片 36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6" name="圖片 36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356" name="群組 355"/>
                  <p:cNvGrpSpPr/>
                  <p:nvPr/>
                </p:nvGrpSpPr>
                <p:grpSpPr>
                  <a:xfrm>
                    <a:off x="10927810" y="4201202"/>
                    <a:ext cx="970488" cy="3511748"/>
                    <a:chOff x="10927810" y="719103"/>
                    <a:chExt cx="970488" cy="3511748"/>
                  </a:xfrm>
                </p:grpSpPr>
                <p:grpSp>
                  <p:nvGrpSpPr>
                    <p:cNvPr id="357" name="群組 356"/>
                    <p:cNvGrpSpPr/>
                    <p:nvPr/>
                  </p:nvGrpSpPr>
                  <p:grpSpPr>
                    <a:xfrm>
                      <a:off x="10927810" y="719103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61" name="圖片 36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2" name="圖片 36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58" name="群組 357"/>
                    <p:cNvGrpSpPr/>
                    <p:nvPr/>
                  </p:nvGrpSpPr>
                  <p:grpSpPr>
                    <a:xfrm>
                      <a:off x="10927810" y="2464461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59" name="圖片 358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0" name="圖片 35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</p:grpSp>
        </p:grpSp>
        <p:grpSp>
          <p:nvGrpSpPr>
            <p:cNvPr id="385" name="群組 384"/>
            <p:cNvGrpSpPr/>
            <p:nvPr/>
          </p:nvGrpSpPr>
          <p:grpSpPr>
            <a:xfrm>
              <a:off x="279658" y="74723"/>
              <a:ext cx="8939586" cy="6783277"/>
              <a:chOff x="261056" y="67186"/>
              <a:chExt cx="8939586" cy="6783277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8" r="33194"/>
              <a:stretch/>
            </p:blipFill>
            <p:spPr>
              <a:xfrm>
                <a:off x="261056" y="67186"/>
                <a:ext cx="5695950" cy="6783277"/>
              </a:xfrm>
              <a:prstGeom prst="rect">
                <a:avLst/>
              </a:prstGeom>
            </p:spPr>
          </p:pic>
          <p:grpSp>
            <p:nvGrpSpPr>
              <p:cNvPr id="119" name="群組 118"/>
              <p:cNvGrpSpPr/>
              <p:nvPr/>
            </p:nvGrpSpPr>
            <p:grpSpPr>
              <a:xfrm>
                <a:off x="6076656" y="493408"/>
                <a:ext cx="3123986" cy="831328"/>
                <a:chOff x="5977705" y="390461"/>
                <a:chExt cx="3123986" cy="831328"/>
              </a:xfrm>
            </p:grpSpPr>
            <p:sp>
              <p:nvSpPr>
                <p:cNvPr id="97" name="文字方塊 96"/>
                <p:cNvSpPr txBox="1"/>
                <p:nvPr/>
              </p:nvSpPr>
              <p:spPr>
                <a:xfrm>
                  <a:off x="5977705" y="390461"/>
                  <a:ext cx="31239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>
                        <a:solidFill>
                          <a:schemeClr val="bg2">
                            <a:lumMod val="75000"/>
                          </a:schemeClr>
                        </a:solidFill>
                      </a:ln>
                      <a:solidFill>
                        <a:schemeClr val="bg1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Recode : 00234537</a:t>
                  </a:r>
                  <a:endParaRPr lang="zh-TW" altLang="en-US" sz="20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sp>
              <p:nvSpPr>
                <p:cNvPr id="108" name="文字方塊 107"/>
                <p:cNvSpPr txBox="1"/>
                <p:nvPr/>
              </p:nvSpPr>
              <p:spPr>
                <a:xfrm>
                  <a:off x="5977705" y="821679"/>
                  <a:ext cx="31239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>
                        <a:solidFill>
                          <a:schemeClr val="bg2">
                            <a:lumMod val="75000"/>
                          </a:schemeClr>
                        </a:solidFill>
                      </a:ln>
                      <a:solidFill>
                        <a:schemeClr val="bg1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 : 0027365</a:t>
                  </a:r>
                  <a:endParaRPr lang="zh-TW" altLang="en-US" sz="20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</p:grpSp>
          <p:grpSp>
            <p:nvGrpSpPr>
              <p:cNvPr id="115" name="群組 114"/>
              <p:cNvGrpSpPr/>
              <p:nvPr/>
            </p:nvGrpSpPr>
            <p:grpSpPr>
              <a:xfrm>
                <a:off x="7374235" y="1692370"/>
                <a:ext cx="1174781" cy="257175"/>
                <a:chOff x="7250459" y="1818709"/>
                <a:chExt cx="1174781" cy="257175"/>
              </a:xfrm>
            </p:grpSpPr>
            <p:pic>
              <p:nvPicPr>
                <p:cNvPr id="111" name="圖片 11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25456" r="19810" b="70794"/>
                <a:stretch/>
              </p:blipFill>
              <p:spPr>
                <a:xfrm>
                  <a:off x="7250459" y="1818709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2" name="圖片 11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25456" r="19810" b="70794"/>
                <a:stretch/>
              </p:blipFill>
              <p:spPr>
                <a:xfrm>
                  <a:off x="7551565" y="1818709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3" name="圖片 11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25456" r="19810" b="70794"/>
                <a:stretch/>
              </p:blipFill>
              <p:spPr>
                <a:xfrm>
                  <a:off x="7852671" y="1818709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4" name="圖片 11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25456" r="19810" b="70794"/>
                <a:stretch/>
              </p:blipFill>
              <p:spPr>
                <a:xfrm>
                  <a:off x="8153777" y="1818709"/>
                  <a:ext cx="271463" cy="257175"/>
                </a:xfrm>
                <a:prstGeom prst="rect">
                  <a:avLst/>
                </a:prstGeom>
              </p:spPr>
            </p:pic>
          </p:grpSp>
          <p:grpSp>
            <p:nvGrpSpPr>
              <p:cNvPr id="122" name="群組 121"/>
              <p:cNvGrpSpPr/>
              <p:nvPr/>
            </p:nvGrpSpPr>
            <p:grpSpPr>
              <a:xfrm>
                <a:off x="7367591" y="2201171"/>
                <a:ext cx="880319" cy="257175"/>
                <a:chOff x="7268640" y="2098224"/>
                <a:chExt cx="880319" cy="257175"/>
              </a:xfrm>
            </p:grpSpPr>
            <p:pic>
              <p:nvPicPr>
                <p:cNvPr id="116" name="圖片 11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30363" r="19810" b="65887"/>
                <a:stretch/>
              </p:blipFill>
              <p:spPr>
                <a:xfrm>
                  <a:off x="7268640" y="2098224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7" name="圖片 116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30363" r="19810" b="65887"/>
                <a:stretch/>
              </p:blipFill>
              <p:spPr>
                <a:xfrm>
                  <a:off x="7573068" y="2098224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8" name="圖片 11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30363" r="19810" b="65887"/>
                <a:stretch/>
              </p:blipFill>
              <p:spPr>
                <a:xfrm>
                  <a:off x="7877496" y="2098224"/>
                  <a:ext cx="271463" cy="257175"/>
                </a:xfrm>
                <a:prstGeom prst="rect">
                  <a:avLst/>
                </a:prstGeom>
              </p:spPr>
            </p:pic>
          </p:grpSp>
          <p:pic>
            <p:nvPicPr>
              <p:cNvPr id="125" name="圖片 12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164" t="38602" r="24264" b="53283"/>
              <a:stretch/>
            </p:blipFill>
            <p:spPr>
              <a:xfrm>
                <a:off x="6087864" y="2812195"/>
                <a:ext cx="802824" cy="569946"/>
              </a:xfrm>
              <a:prstGeom prst="rect">
                <a:avLst/>
              </a:prstGeom>
            </p:spPr>
          </p:pic>
          <p:sp>
            <p:nvSpPr>
              <p:cNvPr id="126" name="文字方塊 125"/>
              <p:cNvSpPr txBox="1"/>
              <p:nvPr/>
            </p:nvSpPr>
            <p:spPr>
              <a:xfrm>
                <a:off x="6076656" y="1593288"/>
                <a:ext cx="3123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Player :</a:t>
                </a:r>
                <a:endParaRPr lang="zh-TW" altLang="en-US" sz="20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  <p:sp>
            <p:nvSpPr>
              <p:cNvPr id="127" name="文字方塊 126"/>
              <p:cNvSpPr txBox="1"/>
              <p:nvPr/>
            </p:nvSpPr>
            <p:spPr>
              <a:xfrm>
                <a:off x="6076656" y="2115559"/>
                <a:ext cx="3123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Bomb :</a:t>
                </a:r>
                <a:endParaRPr lang="zh-TW" altLang="en-US" sz="20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  <p:sp>
            <p:nvSpPr>
              <p:cNvPr id="129" name="文字方塊 128"/>
              <p:cNvSpPr txBox="1"/>
              <p:nvPr/>
            </p:nvSpPr>
            <p:spPr>
              <a:xfrm>
                <a:off x="7106220" y="2807688"/>
                <a:ext cx="794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MAX</a:t>
                </a:r>
                <a:endParaRPr lang="zh-TW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  <p:sp>
            <p:nvSpPr>
              <p:cNvPr id="130" name="文字方塊 129"/>
              <p:cNvSpPr txBox="1"/>
              <p:nvPr/>
            </p:nvSpPr>
            <p:spPr>
              <a:xfrm>
                <a:off x="7106219" y="3095122"/>
                <a:ext cx="794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300</a:t>
                </a:r>
                <a:endParaRPr lang="zh-TW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</p:grpSp>
      </p:grpSp>
      <p:pic>
        <p:nvPicPr>
          <p:cNvPr id="386" name="圖片 38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0" t="25456" r="19810" b="70794"/>
          <a:stretch/>
        </p:blipFill>
        <p:spPr>
          <a:xfrm>
            <a:off x="12512322" y="1187627"/>
            <a:ext cx="271463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1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560507" y="667657"/>
            <a:ext cx="10058400" cy="5729765"/>
            <a:chOff x="560507" y="667657"/>
            <a:chExt cx="10058400" cy="572976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07" y="667657"/>
              <a:ext cx="10058400" cy="5729765"/>
            </a:xfrm>
            <a:prstGeom prst="rect">
              <a:avLst/>
            </a:prstGeom>
          </p:spPr>
        </p:pic>
        <p:grpSp>
          <p:nvGrpSpPr>
            <p:cNvPr id="5" name="群組 4"/>
            <p:cNvGrpSpPr/>
            <p:nvPr/>
          </p:nvGrpSpPr>
          <p:grpSpPr>
            <a:xfrm>
              <a:off x="1657570" y="2809264"/>
              <a:ext cx="7864273" cy="1446550"/>
              <a:chOff x="2972238" y="2697804"/>
              <a:chExt cx="4643045" cy="1446550"/>
            </a:xfrm>
          </p:grpSpPr>
          <p:sp>
            <p:nvSpPr>
              <p:cNvPr id="6" name="向右箭號 5"/>
              <p:cNvSpPr/>
              <p:nvPr/>
            </p:nvSpPr>
            <p:spPr>
              <a:xfrm>
                <a:off x="6734629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向右箭號 6"/>
              <p:cNvSpPr/>
              <p:nvPr/>
            </p:nvSpPr>
            <p:spPr>
              <a:xfrm flipH="1">
                <a:off x="2972238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3852892" y="2697804"/>
                <a:ext cx="2881737" cy="144655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1920</a:t>
                </a:r>
                <a:r>
                  <a:rPr lang="zh-TW" altLang="en-US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 </a:t>
                </a:r>
                <a:r>
                  <a:rPr lang="en-US" altLang="zh-TW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x1080</a:t>
                </a:r>
                <a:endParaRPr lang="zh-TW" altLang="en-US" sz="4400" dirty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359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15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FOT-Skip Std B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zn huang</dc:creator>
  <cp:lastModifiedBy>黃子恩</cp:lastModifiedBy>
  <cp:revision>21</cp:revision>
  <dcterms:created xsi:type="dcterms:W3CDTF">2019-05-31T07:44:19Z</dcterms:created>
  <dcterms:modified xsi:type="dcterms:W3CDTF">2019-06-09T10:19:44Z</dcterms:modified>
</cp:coreProperties>
</file>