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11"/>
    <a:srgbClr val="041404"/>
    <a:srgbClr val="FFFFFF"/>
    <a:srgbClr val="C59EE2"/>
    <a:srgbClr val="954ECA"/>
    <a:srgbClr val="FF2121"/>
    <a:srgbClr val="FFAFAF"/>
    <a:srgbClr val="5B9BD5"/>
    <a:srgbClr val="2B9B3F"/>
    <a:srgbClr val="082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9" autoAdjust="0"/>
  </p:normalViewPr>
  <p:slideViewPr>
    <p:cSldViewPr snapToGrid="0" showGuides="1">
      <p:cViewPr>
        <p:scale>
          <a:sx n="400" d="100"/>
          <a:sy n="400" d="100"/>
        </p:scale>
        <p:origin x="-12180" y="-7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3268184" y="3147818"/>
              <a:ext cx="4643045" cy="769441"/>
              <a:chOff x="2972238" y="3036358"/>
              <a:chExt cx="4643045" cy="769441"/>
            </a:xfrm>
          </p:grpSpPr>
          <p:sp>
            <p:nvSpPr>
              <p:cNvPr id="40" name="向右箭號 39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向右箭號 40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852892" y="3036358"/>
                <a:ext cx="288173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中</a:t>
                </a:r>
                <a:r>
                  <a:rPr lang="zh-TW" altLang="en-US" sz="4400" dirty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文</a:t>
                </a:r>
              </a:p>
            </p:txBody>
          </p:sp>
        </p:grpSp>
      </p:grpSp>
      <p:sp>
        <p:nvSpPr>
          <p:cNvPr id="8" name="向右箭號 7"/>
          <p:cNvSpPr/>
          <p:nvPr/>
        </p:nvSpPr>
        <p:spPr>
          <a:xfrm>
            <a:off x="8947767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5185376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882571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flipH="1">
            <a:off x="120180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387" name="群組 386"/>
          <p:cNvGrpSpPr/>
          <p:nvPr/>
        </p:nvGrpSpPr>
        <p:grpSpPr>
          <a:xfrm>
            <a:off x="97381" y="534573"/>
            <a:ext cx="9513579" cy="6993847"/>
            <a:chOff x="0" y="0"/>
            <a:chExt cx="9513579" cy="6993847"/>
          </a:xfrm>
        </p:grpSpPr>
        <p:grpSp>
          <p:nvGrpSpPr>
            <p:cNvPr id="383" name="群組 382"/>
            <p:cNvGrpSpPr/>
            <p:nvPr/>
          </p:nvGrpSpPr>
          <p:grpSpPr>
            <a:xfrm>
              <a:off x="0" y="0"/>
              <a:ext cx="9513579" cy="6993847"/>
              <a:chOff x="3551080" y="215043"/>
              <a:chExt cx="9513579" cy="6993847"/>
            </a:xfrm>
          </p:grpSpPr>
          <p:grpSp>
            <p:nvGrpSpPr>
              <p:cNvPr id="110" name="群組 109"/>
              <p:cNvGrpSpPr/>
              <p:nvPr/>
            </p:nvGrpSpPr>
            <p:grpSpPr>
              <a:xfrm>
                <a:off x="3551080" y="215043"/>
                <a:ext cx="7622504" cy="6993847"/>
                <a:chOff x="6374505" y="7412"/>
                <a:chExt cx="7622504" cy="6993847"/>
              </a:xfrm>
            </p:grpSpPr>
            <p:grpSp>
              <p:nvGrpSpPr>
                <p:cNvPr id="109" name="群組 108"/>
                <p:cNvGrpSpPr/>
                <p:nvPr/>
              </p:nvGrpSpPr>
              <p:grpSpPr>
                <a:xfrm>
                  <a:off x="6374505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96" name="群組 95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9" name="群組 8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4" name="群組 3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" name="群組 1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24" name="圖片 1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8" name="圖片 12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37" name="群組 1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38" name="圖片 1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9" name="圖片 1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0" name="群組 13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41" name="群組 14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5" name="圖片 14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6" name="圖片 1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42" name="群組 14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3" name="圖片 14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4" name="圖片 14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47" name="群組 14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48" name="群組 14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6" name="群組 15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0" name="圖片 15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1" name="圖片 16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7" name="群組 15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8" name="圖片 15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9" name="圖片 15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9" name="群組 14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0" name="群組 1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4" name="圖片 1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5" name="圖片 1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1" name="群組 1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2" name="圖片 1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3" name="圖片 1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62" name="群組 161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63" name="群組 162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79" name="群組 178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7" name="群組 18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91" name="圖片 19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2" name="圖片 19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8" name="群組 18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9" name="圖片 18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0" name="圖片 18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0" name="群組 17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1" name="群組 18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5" name="圖片 18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6" name="圖片 18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2" name="群組 18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3" name="圖片 18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4" name="圖片 18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64" name="群組 163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65" name="群組 164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73" name="群組 172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7" name="圖片 17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8" name="圖片 17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74" name="群組 173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5" name="圖片 17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6" name="圖片 17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66" name="群組 165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67" name="群組 16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1" name="圖片 17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2" name="圖片 17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68" name="群組 16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9" name="圖片 16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0" name="圖片 16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  <p:grpSp>
              <p:nvGrpSpPr>
                <p:cNvPr id="193" name="群組 192"/>
                <p:cNvGrpSpPr/>
                <p:nvPr/>
              </p:nvGrpSpPr>
              <p:grpSpPr>
                <a:xfrm>
                  <a:off x="10171872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194" name="群組 193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226" name="群組 22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42" name="群組 24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50" name="群組 2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4" name="圖片 2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5" name="圖片 2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51" name="群組 2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2" name="圖片 2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3" name="圖片 2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43" name="群組 24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44" name="群組 24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8" name="圖片 24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9" name="圖片 24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45" name="群組 24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6" name="圖片 2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7" name="圖片 24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227" name="群組 22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28" name="群組 22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6" name="群組 23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0" name="圖片 23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1" name="圖片 24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7" name="群組 2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8" name="圖片 2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9" name="圖片 2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29" name="群組 22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0" name="群組 22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4" name="圖片 23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5" name="圖片 23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1" name="群組 23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2" name="圖片 23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3" name="圖片 23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95" name="群組 194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96" name="群組 19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12" name="群組 21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20" name="群組 21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4" name="圖片 2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5" name="圖片 22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21" name="群組 22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2" name="圖片 22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3" name="圖片 22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13" name="群組 21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14" name="群組 21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8" name="圖片 21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9" name="圖片 21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15" name="群組 21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6" name="圖片 21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7" name="圖片 21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97" name="群組 19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98" name="群組 19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6" name="群組 20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0" name="圖片 20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1" name="圖片 21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7" name="群組 20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8" name="圖片 20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9" name="圖片 20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99" name="群組 19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0" name="群組 19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4" name="圖片 20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5" name="圖片 20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1" name="群組 20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2" name="圖片 20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3" name="圖片 20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</p:grpSp>
          <p:grpSp>
            <p:nvGrpSpPr>
              <p:cNvPr id="321" name="群組 320"/>
              <p:cNvGrpSpPr/>
              <p:nvPr/>
            </p:nvGrpSpPr>
            <p:grpSpPr>
              <a:xfrm>
                <a:off x="11142087" y="215043"/>
                <a:ext cx="1922572" cy="6993847"/>
                <a:chOff x="11372167" y="7412"/>
                <a:chExt cx="1922572" cy="6993847"/>
              </a:xfrm>
            </p:grpSpPr>
            <p:grpSp>
              <p:nvGrpSpPr>
                <p:cNvPr id="353" name="群組 352"/>
                <p:cNvGrpSpPr/>
                <p:nvPr/>
              </p:nvGrpSpPr>
              <p:grpSpPr>
                <a:xfrm>
                  <a:off x="11372167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69" name="群組 368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7" name="群組 37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81" name="圖片 38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2" name="圖片 38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8" name="群組 37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9" name="圖片 37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0" name="圖片 37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70" name="群組 369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1" name="群組 370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5" name="圖片 37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6" name="圖片 37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2" name="群組 371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3" name="圖片 37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4" name="圖片 37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54" name="群組 353"/>
                <p:cNvGrpSpPr/>
                <p:nvPr/>
              </p:nvGrpSpPr>
              <p:grpSpPr>
                <a:xfrm>
                  <a:off x="12324251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55" name="群組 354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63" name="群組 362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7" name="圖片 36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8" name="圖片 36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4" name="群組 363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5" name="圖片 36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6" name="圖片 36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56" name="群組 355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57" name="群組 35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1" name="圖片 36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2" name="圖片 36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58" name="群組 35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59" name="圖片 35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0" name="圖片 35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grpSp>
          <p:nvGrpSpPr>
            <p:cNvPr id="385" name="群組 384"/>
            <p:cNvGrpSpPr/>
            <p:nvPr/>
          </p:nvGrpSpPr>
          <p:grpSpPr>
            <a:xfrm>
              <a:off x="279658" y="74723"/>
              <a:ext cx="8939586" cy="6783277"/>
              <a:chOff x="261056" y="67186"/>
              <a:chExt cx="8939586" cy="67832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" r="33194"/>
              <a:stretch/>
            </p:blipFill>
            <p:spPr>
              <a:xfrm>
                <a:off x="261056" y="67186"/>
                <a:ext cx="5695950" cy="6783277"/>
              </a:xfrm>
              <a:prstGeom prst="rect">
                <a:avLst/>
              </a:prstGeom>
            </p:spPr>
          </p:pic>
          <p:grpSp>
            <p:nvGrpSpPr>
              <p:cNvPr id="119" name="群組 118"/>
              <p:cNvGrpSpPr/>
              <p:nvPr/>
            </p:nvGrpSpPr>
            <p:grpSpPr>
              <a:xfrm>
                <a:off x="6076656" y="493408"/>
                <a:ext cx="3123986" cy="831328"/>
                <a:chOff x="5977705" y="390461"/>
                <a:chExt cx="3123986" cy="831328"/>
              </a:xfrm>
            </p:grpSpPr>
            <p:sp>
              <p:nvSpPr>
                <p:cNvPr id="97" name="文字方塊 96"/>
                <p:cNvSpPr txBox="1"/>
                <p:nvPr/>
              </p:nvSpPr>
              <p:spPr>
                <a:xfrm>
                  <a:off x="5977705" y="390461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Recode : 00234537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sp>
              <p:nvSpPr>
                <p:cNvPr id="108" name="文字方塊 107"/>
                <p:cNvSpPr txBox="1"/>
                <p:nvPr/>
              </p:nvSpPr>
              <p:spPr>
                <a:xfrm>
                  <a:off x="5977705" y="821679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 : 0027365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</p:grpSp>
          <p:grpSp>
            <p:nvGrpSpPr>
              <p:cNvPr id="115" name="群組 114"/>
              <p:cNvGrpSpPr/>
              <p:nvPr/>
            </p:nvGrpSpPr>
            <p:grpSpPr>
              <a:xfrm>
                <a:off x="7374235" y="1692370"/>
                <a:ext cx="1174781" cy="257175"/>
                <a:chOff x="7250459" y="1818709"/>
                <a:chExt cx="1174781" cy="257175"/>
              </a:xfrm>
            </p:grpSpPr>
            <p:pic>
              <p:nvPicPr>
                <p:cNvPr id="111" name="圖片 1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250459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2" name="圖片 1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551565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3" name="圖片 1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852671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4" name="圖片 1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8153777" y="1818709"/>
                  <a:ext cx="271463" cy="257175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群組 121"/>
              <p:cNvGrpSpPr/>
              <p:nvPr/>
            </p:nvGrpSpPr>
            <p:grpSpPr>
              <a:xfrm>
                <a:off x="7367591" y="2201171"/>
                <a:ext cx="880319" cy="257175"/>
                <a:chOff x="7268640" y="2098224"/>
                <a:chExt cx="880319" cy="257175"/>
              </a:xfrm>
            </p:grpSpPr>
            <p:pic>
              <p:nvPicPr>
                <p:cNvPr id="116" name="圖片 1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268640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7" name="圖片 11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573068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8" name="圖片 1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877496" y="2098224"/>
                  <a:ext cx="271463" cy="257175"/>
                </a:xfrm>
                <a:prstGeom prst="rect">
                  <a:avLst/>
                </a:prstGeom>
              </p:spPr>
            </p:pic>
          </p:grpSp>
          <p:pic>
            <p:nvPicPr>
              <p:cNvPr id="125" name="圖片 1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164" t="38602" r="24264" b="53283"/>
              <a:stretch/>
            </p:blipFill>
            <p:spPr>
              <a:xfrm>
                <a:off x="6087864" y="2812195"/>
                <a:ext cx="802824" cy="569946"/>
              </a:xfrm>
              <a:prstGeom prst="rect">
                <a:avLst/>
              </a:prstGeom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6076656" y="1593288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Player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6076656" y="211555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Bomb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7106220" y="2807688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MAX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30" name="文字方塊 129"/>
              <p:cNvSpPr txBox="1"/>
              <p:nvPr/>
            </p:nvSpPr>
            <p:spPr>
              <a:xfrm>
                <a:off x="7106219" y="3095122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300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  <p:pic>
        <p:nvPicPr>
          <p:cNvPr id="386" name="圖片 38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2512322" y="1187627"/>
            <a:ext cx="27146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657570" y="2809264"/>
              <a:ext cx="7864273" cy="1446550"/>
              <a:chOff x="2972238" y="2697804"/>
              <a:chExt cx="4643045" cy="1446550"/>
            </a:xfrm>
          </p:grpSpPr>
          <p:sp>
            <p:nvSpPr>
              <p:cNvPr id="6" name="向右箭號 5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右箭號 6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852892" y="2697804"/>
                <a:ext cx="2881737" cy="14465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1920</a:t>
                </a:r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 </a:t>
                </a:r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x1080</a:t>
                </a:r>
                <a:endParaRPr lang="zh-TW" altLang="en-US" sz="44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5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/>
          </p:cNvSpPr>
          <p:nvPr/>
        </p:nvSpPr>
        <p:spPr>
          <a:xfrm rot="16200000">
            <a:off x="9358256" y="1117714"/>
            <a:ext cx="7200000" cy="5400000"/>
          </a:xfrm>
          <a:prstGeom prst="rect">
            <a:avLst/>
          </a:prstGeom>
          <a:gradFill flip="none" rotWithShape="1">
            <a:gsLst>
              <a:gs pos="36000">
                <a:srgbClr val="353535">
                  <a:alpha val="70000"/>
                </a:srgbClr>
              </a:gs>
              <a:gs pos="10000">
                <a:schemeClr val="tx1">
                  <a:lumMod val="85000"/>
                  <a:lumOff val="15000"/>
                </a:schemeClr>
              </a:gs>
              <a:gs pos="84000">
                <a:schemeClr val="tx1">
                  <a:lumMod val="65000"/>
                  <a:lumOff val="35000"/>
                  <a:alpha val="54000"/>
                </a:schemeClr>
              </a:gs>
              <a:gs pos="100000">
                <a:schemeClr val="tx1">
                  <a:lumMod val="50000"/>
                  <a:lumOff val="50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 85"/>
          <p:cNvSpPr>
            <a:spLocks noChangeAspect="1"/>
          </p:cNvSpPr>
          <p:nvPr/>
        </p:nvSpPr>
        <p:spPr>
          <a:xfrm>
            <a:off x="295861" y="-183793"/>
            <a:ext cx="1630387" cy="5218802"/>
          </a:xfrm>
          <a:custGeom>
            <a:avLst/>
            <a:gdLst>
              <a:gd name="connsiteX0" fmla="*/ 10051 w 4498654"/>
              <a:gd name="connsiteY0" fmla="*/ 7200002 h 14400004"/>
              <a:gd name="connsiteX1" fmla="*/ 4498654 w 4498654"/>
              <a:gd name="connsiteY1" fmla="*/ 7200002 h 14400004"/>
              <a:gd name="connsiteX2" fmla="*/ 4498654 w 4498654"/>
              <a:gd name="connsiteY2" fmla="*/ 7429619 h 14400004"/>
              <a:gd name="connsiteX3" fmla="*/ 4480709 w 4498654"/>
              <a:gd name="connsiteY3" fmla="*/ 7460131 h 14400004"/>
              <a:gd name="connsiteX4" fmla="*/ 4481041 w 4498654"/>
              <a:gd name="connsiteY4" fmla="*/ 7460696 h 14400004"/>
              <a:gd name="connsiteX5" fmla="*/ 4480709 w 4498654"/>
              <a:gd name="connsiteY5" fmla="*/ 7461260 h 14400004"/>
              <a:gd name="connsiteX6" fmla="*/ 4498654 w 4498654"/>
              <a:gd name="connsiteY6" fmla="*/ 7491773 h 14400004"/>
              <a:gd name="connsiteX7" fmla="*/ 4498654 w 4498654"/>
              <a:gd name="connsiteY7" fmla="*/ 7752451 h 14400004"/>
              <a:gd name="connsiteX8" fmla="*/ 4405122 w 4498654"/>
              <a:gd name="connsiteY8" fmla="*/ 7873787 h 14400004"/>
              <a:gd name="connsiteX9" fmla="*/ 4498654 w 4498654"/>
              <a:gd name="connsiteY9" fmla="*/ 7995124 h 14400004"/>
              <a:gd name="connsiteX10" fmla="*/ 4498654 w 4498654"/>
              <a:gd name="connsiteY10" fmla="*/ 8262376 h 14400004"/>
              <a:gd name="connsiteX11" fmla="*/ 4480709 w 4498654"/>
              <a:gd name="connsiteY11" fmla="*/ 8292888 h 14400004"/>
              <a:gd name="connsiteX12" fmla="*/ 4482309 w 4498654"/>
              <a:gd name="connsiteY12" fmla="*/ 8295609 h 14400004"/>
              <a:gd name="connsiteX13" fmla="*/ 4480709 w 4498654"/>
              <a:gd name="connsiteY13" fmla="*/ 8298330 h 14400004"/>
              <a:gd name="connsiteX14" fmla="*/ 4498654 w 4498654"/>
              <a:gd name="connsiteY14" fmla="*/ 8328843 h 14400004"/>
              <a:gd name="connsiteX15" fmla="*/ 4498654 w 4498654"/>
              <a:gd name="connsiteY15" fmla="*/ 8585210 h 14400004"/>
              <a:gd name="connsiteX16" fmla="*/ 4405123 w 4498654"/>
              <a:gd name="connsiteY16" fmla="*/ 8706544 h 14400004"/>
              <a:gd name="connsiteX17" fmla="*/ 4498654 w 4498654"/>
              <a:gd name="connsiteY17" fmla="*/ 8827880 h 14400004"/>
              <a:gd name="connsiteX18" fmla="*/ 4498654 w 4498654"/>
              <a:gd name="connsiteY18" fmla="*/ 9095132 h 14400004"/>
              <a:gd name="connsiteX19" fmla="*/ 4480709 w 4498654"/>
              <a:gd name="connsiteY19" fmla="*/ 9125644 h 14400004"/>
              <a:gd name="connsiteX20" fmla="*/ 4482310 w 4498654"/>
              <a:gd name="connsiteY20" fmla="*/ 9128366 h 14400004"/>
              <a:gd name="connsiteX21" fmla="*/ 4480709 w 4498654"/>
              <a:gd name="connsiteY21" fmla="*/ 9131087 h 14400004"/>
              <a:gd name="connsiteX22" fmla="*/ 4498654 w 4498654"/>
              <a:gd name="connsiteY22" fmla="*/ 9161600 h 14400004"/>
              <a:gd name="connsiteX23" fmla="*/ 4498654 w 4498654"/>
              <a:gd name="connsiteY23" fmla="*/ 9417966 h 14400004"/>
              <a:gd name="connsiteX24" fmla="*/ 4405123 w 4498654"/>
              <a:gd name="connsiteY24" fmla="*/ 9539300 h 14400004"/>
              <a:gd name="connsiteX25" fmla="*/ 4498654 w 4498654"/>
              <a:gd name="connsiteY25" fmla="*/ 9660636 h 14400004"/>
              <a:gd name="connsiteX26" fmla="*/ 4498654 w 4498654"/>
              <a:gd name="connsiteY26" fmla="*/ 9927891 h 14400004"/>
              <a:gd name="connsiteX27" fmla="*/ 4480710 w 4498654"/>
              <a:gd name="connsiteY27" fmla="*/ 9958401 h 14400004"/>
              <a:gd name="connsiteX28" fmla="*/ 4482310 w 4498654"/>
              <a:gd name="connsiteY28" fmla="*/ 9961123 h 14400004"/>
              <a:gd name="connsiteX29" fmla="*/ 4480709 w 4498654"/>
              <a:gd name="connsiteY29" fmla="*/ 9963843 h 14400004"/>
              <a:gd name="connsiteX30" fmla="*/ 4498654 w 4498654"/>
              <a:gd name="connsiteY30" fmla="*/ 9994356 h 14400004"/>
              <a:gd name="connsiteX31" fmla="*/ 4498654 w 4498654"/>
              <a:gd name="connsiteY31" fmla="*/ 10250723 h 14400004"/>
              <a:gd name="connsiteX32" fmla="*/ 4405123 w 4498654"/>
              <a:gd name="connsiteY32" fmla="*/ 10372057 h 14400004"/>
              <a:gd name="connsiteX33" fmla="*/ 4498654 w 4498654"/>
              <a:gd name="connsiteY33" fmla="*/ 10493393 h 14400004"/>
              <a:gd name="connsiteX34" fmla="*/ 4498654 w 4498654"/>
              <a:gd name="connsiteY34" fmla="*/ 10766089 h 14400004"/>
              <a:gd name="connsiteX35" fmla="*/ 4480710 w 4498654"/>
              <a:gd name="connsiteY35" fmla="*/ 10796600 h 14400004"/>
              <a:gd name="connsiteX36" fmla="*/ 4482710 w 4498654"/>
              <a:gd name="connsiteY36" fmla="*/ 10800002 h 14400004"/>
              <a:gd name="connsiteX37" fmla="*/ 4480709 w 4498654"/>
              <a:gd name="connsiteY37" fmla="*/ 10803404 h 14400004"/>
              <a:gd name="connsiteX38" fmla="*/ 4498654 w 4498654"/>
              <a:gd name="connsiteY38" fmla="*/ 10833917 h 14400004"/>
              <a:gd name="connsiteX39" fmla="*/ 4498654 w 4498654"/>
              <a:gd name="connsiteY39" fmla="*/ 11095724 h 14400004"/>
              <a:gd name="connsiteX40" fmla="*/ 4405122 w 4498654"/>
              <a:gd name="connsiteY40" fmla="*/ 11217060 h 14400004"/>
              <a:gd name="connsiteX41" fmla="*/ 4498654 w 4498654"/>
              <a:gd name="connsiteY41" fmla="*/ 11338397 h 14400004"/>
              <a:gd name="connsiteX42" fmla="*/ 4498654 w 4498654"/>
              <a:gd name="connsiteY42" fmla="*/ 11605648 h 14400004"/>
              <a:gd name="connsiteX43" fmla="*/ 4480709 w 4498654"/>
              <a:gd name="connsiteY43" fmla="*/ 11636161 h 14400004"/>
              <a:gd name="connsiteX44" fmla="*/ 4482309 w 4498654"/>
              <a:gd name="connsiteY44" fmla="*/ 11638882 h 14400004"/>
              <a:gd name="connsiteX45" fmla="*/ 4480709 w 4498654"/>
              <a:gd name="connsiteY45" fmla="*/ 11641603 h 14400004"/>
              <a:gd name="connsiteX46" fmla="*/ 4498654 w 4498654"/>
              <a:gd name="connsiteY46" fmla="*/ 11672116 h 14400004"/>
              <a:gd name="connsiteX47" fmla="*/ 4498654 w 4498654"/>
              <a:gd name="connsiteY47" fmla="*/ 11928483 h 14400004"/>
              <a:gd name="connsiteX48" fmla="*/ 4405123 w 4498654"/>
              <a:gd name="connsiteY48" fmla="*/ 12049817 h 14400004"/>
              <a:gd name="connsiteX49" fmla="*/ 4498654 w 4498654"/>
              <a:gd name="connsiteY49" fmla="*/ 12171153 h 14400004"/>
              <a:gd name="connsiteX50" fmla="*/ 4498654 w 4498654"/>
              <a:gd name="connsiteY50" fmla="*/ 12438405 h 14400004"/>
              <a:gd name="connsiteX51" fmla="*/ 4480709 w 4498654"/>
              <a:gd name="connsiteY51" fmla="*/ 12468917 h 14400004"/>
              <a:gd name="connsiteX52" fmla="*/ 4482310 w 4498654"/>
              <a:gd name="connsiteY52" fmla="*/ 12471639 h 14400004"/>
              <a:gd name="connsiteX53" fmla="*/ 4480709 w 4498654"/>
              <a:gd name="connsiteY53" fmla="*/ 12474360 h 14400004"/>
              <a:gd name="connsiteX54" fmla="*/ 4498654 w 4498654"/>
              <a:gd name="connsiteY54" fmla="*/ 12504873 h 14400004"/>
              <a:gd name="connsiteX55" fmla="*/ 4498654 w 4498654"/>
              <a:gd name="connsiteY55" fmla="*/ 12761239 h 14400004"/>
              <a:gd name="connsiteX56" fmla="*/ 4405123 w 4498654"/>
              <a:gd name="connsiteY56" fmla="*/ 12882573 h 14400004"/>
              <a:gd name="connsiteX57" fmla="*/ 4498654 w 4498654"/>
              <a:gd name="connsiteY57" fmla="*/ 13003909 h 14400004"/>
              <a:gd name="connsiteX58" fmla="*/ 4498654 w 4498654"/>
              <a:gd name="connsiteY58" fmla="*/ 13271163 h 14400004"/>
              <a:gd name="connsiteX59" fmla="*/ 4480710 w 4498654"/>
              <a:gd name="connsiteY59" fmla="*/ 13301674 h 14400004"/>
              <a:gd name="connsiteX60" fmla="*/ 4482310 w 4498654"/>
              <a:gd name="connsiteY60" fmla="*/ 13304395 h 14400004"/>
              <a:gd name="connsiteX61" fmla="*/ 4480709 w 4498654"/>
              <a:gd name="connsiteY61" fmla="*/ 13307116 h 14400004"/>
              <a:gd name="connsiteX62" fmla="*/ 4498654 w 4498654"/>
              <a:gd name="connsiteY62" fmla="*/ 13337629 h 14400004"/>
              <a:gd name="connsiteX63" fmla="*/ 4498654 w 4498654"/>
              <a:gd name="connsiteY63" fmla="*/ 13593996 h 14400004"/>
              <a:gd name="connsiteX64" fmla="*/ 4405123 w 4498654"/>
              <a:gd name="connsiteY64" fmla="*/ 13715330 h 14400004"/>
              <a:gd name="connsiteX65" fmla="*/ 4498654 w 4498654"/>
              <a:gd name="connsiteY65" fmla="*/ 13836666 h 14400004"/>
              <a:gd name="connsiteX66" fmla="*/ 4498654 w 4498654"/>
              <a:gd name="connsiteY66" fmla="*/ 14108232 h 14400004"/>
              <a:gd name="connsiteX67" fmla="*/ 4480709 w 4498654"/>
              <a:gd name="connsiteY67" fmla="*/ 14138744 h 14400004"/>
              <a:gd name="connsiteX68" fmla="*/ 4481042 w 4498654"/>
              <a:gd name="connsiteY68" fmla="*/ 14139309 h 14400004"/>
              <a:gd name="connsiteX69" fmla="*/ 4480710 w 4498654"/>
              <a:gd name="connsiteY69" fmla="*/ 14139873 h 14400004"/>
              <a:gd name="connsiteX70" fmla="*/ 4498654 w 4498654"/>
              <a:gd name="connsiteY70" fmla="*/ 14170384 h 14400004"/>
              <a:gd name="connsiteX71" fmla="*/ 4498654 w 4498654"/>
              <a:gd name="connsiteY71" fmla="*/ 14400004 h 14400004"/>
              <a:gd name="connsiteX72" fmla="*/ 18444 w 4498654"/>
              <a:gd name="connsiteY72" fmla="*/ 14400004 h 14400004"/>
              <a:gd name="connsiteX73" fmla="*/ 0 w 4498654"/>
              <a:gd name="connsiteY73" fmla="*/ 14376077 h 14400004"/>
              <a:gd name="connsiteX74" fmla="*/ 0 w 4498654"/>
              <a:gd name="connsiteY74" fmla="*/ 14242456 h 14400004"/>
              <a:gd name="connsiteX75" fmla="*/ 60331 w 4498654"/>
              <a:gd name="connsiteY75" fmla="*/ 14139873 h 14400004"/>
              <a:gd name="connsiteX76" fmla="*/ 60000 w 4498654"/>
              <a:gd name="connsiteY76" fmla="*/ 14139309 h 14400004"/>
              <a:gd name="connsiteX77" fmla="*/ 60332 w 4498654"/>
              <a:gd name="connsiteY77" fmla="*/ 14138744 h 14400004"/>
              <a:gd name="connsiteX78" fmla="*/ 0 w 4498654"/>
              <a:gd name="connsiteY78" fmla="*/ 14036160 h 14400004"/>
              <a:gd name="connsiteX79" fmla="*/ 0 w 4498654"/>
              <a:gd name="connsiteY79" fmla="*/ 13891653 h 14400004"/>
              <a:gd name="connsiteX80" fmla="*/ 135918 w 4498654"/>
              <a:gd name="connsiteY80" fmla="*/ 13715330 h 14400004"/>
              <a:gd name="connsiteX81" fmla="*/ 0 w 4498654"/>
              <a:gd name="connsiteY81" fmla="*/ 13539009 h 14400004"/>
              <a:gd name="connsiteX82" fmla="*/ 0 w 4498654"/>
              <a:gd name="connsiteY82" fmla="*/ 13409700 h 14400004"/>
              <a:gd name="connsiteX83" fmla="*/ 60332 w 4498654"/>
              <a:gd name="connsiteY83" fmla="*/ 13307116 h 14400004"/>
              <a:gd name="connsiteX84" fmla="*/ 58731 w 4498654"/>
              <a:gd name="connsiteY84" fmla="*/ 13304395 h 14400004"/>
              <a:gd name="connsiteX85" fmla="*/ 60331 w 4498654"/>
              <a:gd name="connsiteY85" fmla="*/ 13301674 h 14400004"/>
              <a:gd name="connsiteX86" fmla="*/ 0 w 4498654"/>
              <a:gd name="connsiteY86" fmla="*/ 13199091 h 14400004"/>
              <a:gd name="connsiteX87" fmla="*/ 0 w 4498654"/>
              <a:gd name="connsiteY87" fmla="*/ 13058896 h 14400004"/>
              <a:gd name="connsiteX88" fmla="*/ 135918 w 4498654"/>
              <a:gd name="connsiteY88" fmla="*/ 12882573 h 14400004"/>
              <a:gd name="connsiteX89" fmla="*/ 0 w 4498654"/>
              <a:gd name="connsiteY89" fmla="*/ 12706251 h 14400004"/>
              <a:gd name="connsiteX90" fmla="*/ 0 w 4498654"/>
              <a:gd name="connsiteY90" fmla="*/ 12576944 h 14400004"/>
              <a:gd name="connsiteX91" fmla="*/ 60332 w 4498654"/>
              <a:gd name="connsiteY91" fmla="*/ 12474360 h 14400004"/>
              <a:gd name="connsiteX92" fmla="*/ 58731 w 4498654"/>
              <a:gd name="connsiteY92" fmla="*/ 12471639 h 14400004"/>
              <a:gd name="connsiteX93" fmla="*/ 60332 w 4498654"/>
              <a:gd name="connsiteY93" fmla="*/ 12468917 h 14400004"/>
              <a:gd name="connsiteX94" fmla="*/ 0 w 4498654"/>
              <a:gd name="connsiteY94" fmla="*/ 12366334 h 14400004"/>
              <a:gd name="connsiteX95" fmla="*/ 0 w 4498654"/>
              <a:gd name="connsiteY95" fmla="*/ 12226141 h 14400004"/>
              <a:gd name="connsiteX96" fmla="*/ 135918 w 4498654"/>
              <a:gd name="connsiteY96" fmla="*/ 12049817 h 14400004"/>
              <a:gd name="connsiteX97" fmla="*/ 0 w 4498654"/>
              <a:gd name="connsiteY97" fmla="*/ 11873495 h 14400004"/>
              <a:gd name="connsiteX98" fmla="*/ 0 w 4498654"/>
              <a:gd name="connsiteY98" fmla="*/ 11744188 h 14400004"/>
              <a:gd name="connsiteX99" fmla="*/ 60332 w 4498654"/>
              <a:gd name="connsiteY99" fmla="*/ 11641603 h 14400004"/>
              <a:gd name="connsiteX100" fmla="*/ 58732 w 4498654"/>
              <a:gd name="connsiteY100" fmla="*/ 11638882 h 14400004"/>
              <a:gd name="connsiteX101" fmla="*/ 60332 w 4498654"/>
              <a:gd name="connsiteY101" fmla="*/ 11636161 h 14400004"/>
              <a:gd name="connsiteX102" fmla="*/ 0 w 4498654"/>
              <a:gd name="connsiteY102" fmla="*/ 11533577 h 14400004"/>
              <a:gd name="connsiteX103" fmla="*/ 0 w 4498654"/>
              <a:gd name="connsiteY103" fmla="*/ 11393384 h 14400004"/>
              <a:gd name="connsiteX104" fmla="*/ 135919 w 4498654"/>
              <a:gd name="connsiteY104" fmla="*/ 11217060 h 14400004"/>
              <a:gd name="connsiteX105" fmla="*/ 0 w 4498654"/>
              <a:gd name="connsiteY105" fmla="*/ 11040737 h 14400004"/>
              <a:gd name="connsiteX106" fmla="*/ 0 w 4498654"/>
              <a:gd name="connsiteY106" fmla="*/ 10905989 h 14400004"/>
              <a:gd name="connsiteX107" fmla="*/ 60332 w 4498654"/>
              <a:gd name="connsiteY107" fmla="*/ 10803404 h 14400004"/>
              <a:gd name="connsiteX108" fmla="*/ 58331 w 4498654"/>
              <a:gd name="connsiteY108" fmla="*/ 10800002 h 14400004"/>
              <a:gd name="connsiteX109" fmla="*/ 60331 w 4498654"/>
              <a:gd name="connsiteY109" fmla="*/ 10796600 h 14400004"/>
              <a:gd name="connsiteX110" fmla="*/ 0 w 4498654"/>
              <a:gd name="connsiteY110" fmla="*/ 10694017 h 14400004"/>
              <a:gd name="connsiteX111" fmla="*/ 0 w 4498654"/>
              <a:gd name="connsiteY111" fmla="*/ 10548380 h 14400004"/>
              <a:gd name="connsiteX112" fmla="*/ 135918 w 4498654"/>
              <a:gd name="connsiteY112" fmla="*/ 10372057 h 14400004"/>
              <a:gd name="connsiteX113" fmla="*/ 0 w 4498654"/>
              <a:gd name="connsiteY113" fmla="*/ 10195736 h 14400004"/>
              <a:gd name="connsiteX114" fmla="*/ 0 w 4498654"/>
              <a:gd name="connsiteY114" fmla="*/ 10066427 h 14400004"/>
              <a:gd name="connsiteX115" fmla="*/ 60332 w 4498654"/>
              <a:gd name="connsiteY115" fmla="*/ 9963843 h 14400004"/>
              <a:gd name="connsiteX116" fmla="*/ 58731 w 4498654"/>
              <a:gd name="connsiteY116" fmla="*/ 9961123 h 14400004"/>
              <a:gd name="connsiteX117" fmla="*/ 60331 w 4498654"/>
              <a:gd name="connsiteY117" fmla="*/ 9958401 h 14400004"/>
              <a:gd name="connsiteX118" fmla="*/ 0 w 4498654"/>
              <a:gd name="connsiteY118" fmla="*/ 9855818 h 14400004"/>
              <a:gd name="connsiteX119" fmla="*/ 0 w 4498654"/>
              <a:gd name="connsiteY119" fmla="*/ 9715623 h 14400004"/>
              <a:gd name="connsiteX120" fmla="*/ 135918 w 4498654"/>
              <a:gd name="connsiteY120" fmla="*/ 9539300 h 14400004"/>
              <a:gd name="connsiteX121" fmla="*/ 0 w 4498654"/>
              <a:gd name="connsiteY121" fmla="*/ 9362978 h 14400004"/>
              <a:gd name="connsiteX122" fmla="*/ 0 w 4498654"/>
              <a:gd name="connsiteY122" fmla="*/ 9233671 h 14400004"/>
              <a:gd name="connsiteX123" fmla="*/ 60332 w 4498654"/>
              <a:gd name="connsiteY123" fmla="*/ 9131087 h 14400004"/>
              <a:gd name="connsiteX124" fmla="*/ 58731 w 4498654"/>
              <a:gd name="connsiteY124" fmla="*/ 9128366 h 14400004"/>
              <a:gd name="connsiteX125" fmla="*/ 60332 w 4498654"/>
              <a:gd name="connsiteY125" fmla="*/ 9125644 h 14400004"/>
              <a:gd name="connsiteX126" fmla="*/ 0 w 4498654"/>
              <a:gd name="connsiteY126" fmla="*/ 9023061 h 14400004"/>
              <a:gd name="connsiteX127" fmla="*/ 0 w 4498654"/>
              <a:gd name="connsiteY127" fmla="*/ 8882868 h 14400004"/>
              <a:gd name="connsiteX128" fmla="*/ 135918 w 4498654"/>
              <a:gd name="connsiteY128" fmla="*/ 8706544 h 14400004"/>
              <a:gd name="connsiteX129" fmla="*/ 0 w 4498654"/>
              <a:gd name="connsiteY129" fmla="*/ 8530222 h 14400004"/>
              <a:gd name="connsiteX130" fmla="*/ 0 w 4498654"/>
              <a:gd name="connsiteY130" fmla="*/ 8400915 h 14400004"/>
              <a:gd name="connsiteX131" fmla="*/ 60332 w 4498654"/>
              <a:gd name="connsiteY131" fmla="*/ 8298330 h 14400004"/>
              <a:gd name="connsiteX132" fmla="*/ 58732 w 4498654"/>
              <a:gd name="connsiteY132" fmla="*/ 8295609 h 14400004"/>
              <a:gd name="connsiteX133" fmla="*/ 60332 w 4498654"/>
              <a:gd name="connsiteY133" fmla="*/ 8292888 h 14400004"/>
              <a:gd name="connsiteX134" fmla="*/ 0 w 4498654"/>
              <a:gd name="connsiteY134" fmla="*/ 8190304 h 14400004"/>
              <a:gd name="connsiteX135" fmla="*/ 0 w 4498654"/>
              <a:gd name="connsiteY135" fmla="*/ 8050111 h 14400004"/>
              <a:gd name="connsiteX136" fmla="*/ 135919 w 4498654"/>
              <a:gd name="connsiteY136" fmla="*/ 7873787 h 14400004"/>
              <a:gd name="connsiteX137" fmla="*/ 0 w 4498654"/>
              <a:gd name="connsiteY137" fmla="*/ 7697464 h 14400004"/>
              <a:gd name="connsiteX138" fmla="*/ 0 w 4498654"/>
              <a:gd name="connsiteY138" fmla="*/ 7563844 h 14400004"/>
              <a:gd name="connsiteX139" fmla="*/ 60332 w 4498654"/>
              <a:gd name="connsiteY139" fmla="*/ 7461260 h 14400004"/>
              <a:gd name="connsiteX140" fmla="*/ 60000 w 4498654"/>
              <a:gd name="connsiteY140" fmla="*/ 7460696 h 14400004"/>
              <a:gd name="connsiteX141" fmla="*/ 60332 w 4498654"/>
              <a:gd name="connsiteY141" fmla="*/ 7460131 h 14400004"/>
              <a:gd name="connsiteX142" fmla="*/ 0 w 4498654"/>
              <a:gd name="connsiteY142" fmla="*/ 7357546 h 14400004"/>
              <a:gd name="connsiteX143" fmla="*/ 0 w 4498654"/>
              <a:gd name="connsiteY143" fmla="*/ 7213040 h 14400004"/>
              <a:gd name="connsiteX144" fmla="*/ 10051 w 4498654"/>
              <a:gd name="connsiteY144" fmla="*/ 0 h 14400004"/>
              <a:gd name="connsiteX145" fmla="*/ 4498654 w 4498654"/>
              <a:gd name="connsiteY145" fmla="*/ 0 h 14400004"/>
              <a:gd name="connsiteX146" fmla="*/ 4498654 w 4498654"/>
              <a:gd name="connsiteY146" fmla="*/ 229616 h 14400004"/>
              <a:gd name="connsiteX147" fmla="*/ 4480709 w 4498654"/>
              <a:gd name="connsiteY147" fmla="*/ 260128 h 14400004"/>
              <a:gd name="connsiteX148" fmla="*/ 4481041 w 4498654"/>
              <a:gd name="connsiteY148" fmla="*/ 260693 h 14400004"/>
              <a:gd name="connsiteX149" fmla="*/ 4480709 w 4498654"/>
              <a:gd name="connsiteY149" fmla="*/ 261258 h 14400004"/>
              <a:gd name="connsiteX150" fmla="*/ 4498654 w 4498654"/>
              <a:gd name="connsiteY150" fmla="*/ 291771 h 14400004"/>
              <a:gd name="connsiteX151" fmla="*/ 4498654 w 4498654"/>
              <a:gd name="connsiteY151" fmla="*/ 552449 h 14400004"/>
              <a:gd name="connsiteX152" fmla="*/ 4405122 w 4498654"/>
              <a:gd name="connsiteY152" fmla="*/ 673784 h 14400004"/>
              <a:gd name="connsiteX153" fmla="*/ 4498654 w 4498654"/>
              <a:gd name="connsiteY153" fmla="*/ 795122 h 14400004"/>
              <a:gd name="connsiteX154" fmla="*/ 4498654 w 4498654"/>
              <a:gd name="connsiteY154" fmla="*/ 1062374 h 14400004"/>
              <a:gd name="connsiteX155" fmla="*/ 4480709 w 4498654"/>
              <a:gd name="connsiteY155" fmla="*/ 1092885 h 14400004"/>
              <a:gd name="connsiteX156" fmla="*/ 4482309 w 4498654"/>
              <a:gd name="connsiteY156" fmla="*/ 1095607 h 14400004"/>
              <a:gd name="connsiteX157" fmla="*/ 4480709 w 4498654"/>
              <a:gd name="connsiteY157" fmla="*/ 1098327 h 14400004"/>
              <a:gd name="connsiteX158" fmla="*/ 4498654 w 4498654"/>
              <a:gd name="connsiteY158" fmla="*/ 1128840 h 14400004"/>
              <a:gd name="connsiteX159" fmla="*/ 4498654 w 4498654"/>
              <a:gd name="connsiteY159" fmla="*/ 1385208 h 14400004"/>
              <a:gd name="connsiteX160" fmla="*/ 4405123 w 4498654"/>
              <a:gd name="connsiteY160" fmla="*/ 1506541 h 14400004"/>
              <a:gd name="connsiteX161" fmla="*/ 4498654 w 4498654"/>
              <a:gd name="connsiteY161" fmla="*/ 1627877 h 14400004"/>
              <a:gd name="connsiteX162" fmla="*/ 4498654 w 4498654"/>
              <a:gd name="connsiteY162" fmla="*/ 1895130 h 14400004"/>
              <a:gd name="connsiteX163" fmla="*/ 4480709 w 4498654"/>
              <a:gd name="connsiteY163" fmla="*/ 1925642 h 14400004"/>
              <a:gd name="connsiteX164" fmla="*/ 4482310 w 4498654"/>
              <a:gd name="connsiteY164" fmla="*/ 1928363 h 14400004"/>
              <a:gd name="connsiteX165" fmla="*/ 4480709 w 4498654"/>
              <a:gd name="connsiteY165" fmla="*/ 1931084 h 14400004"/>
              <a:gd name="connsiteX166" fmla="*/ 4498654 w 4498654"/>
              <a:gd name="connsiteY166" fmla="*/ 1961598 h 14400004"/>
              <a:gd name="connsiteX167" fmla="*/ 4498654 w 4498654"/>
              <a:gd name="connsiteY167" fmla="*/ 2217964 h 14400004"/>
              <a:gd name="connsiteX168" fmla="*/ 4405123 w 4498654"/>
              <a:gd name="connsiteY168" fmla="*/ 2339298 h 14400004"/>
              <a:gd name="connsiteX169" fmla="*/ 4498654 w 4498654"/>
              <a:gd name="connsiteY169" fmla="*/ 2460633 h 14400004"/>
              <a:gd name="connsiteX170" fmla="*/ 4498654 w 4498654"/>
              <a:gd name="connsiteY170" fmla="*/ 2727888 h 14400004"/>
              <a:gd name="connsiteX171" fmla="*/ 4480710 w 4498654"/>
              <a:gd name="connsiteY171" fmla="*/ 2758398 h 14400004"/>
              <a:gd name="connsiteX172" fmla="*/ 4482310 w 4498654"/>
              <a:gd name="connsiteY172" fmla="*/ 2761121 h 14400004"/>
              <a:gd name="connsiteX173" fmla="*/ 4480709 w 4498654"/>
              <a:gd name="connsiteY173" fmla="*/ 2763840 h 14400004"/>
              <a:gd name="connsiteX174" fmla="*/ 4498654 w 4498654"/>
              <a:gd name="connsiteY174" fmla="*/ 2794354 h 14400004"/>
              <a:gd name="connsiteX175" fmla="*/ 4498654 w 4498654"/>
              <a:gd name="connsiteY175" fmla="*/ 3050720 h 14400004"/>
              <a:gd name="connsiteX176" fmla="*/ 4405123 w 4498654"/>
              <a:gd name="connsiteY176" fmla="*/ 3172054 h 14400004"/>
              <a:gd name="connsiteX177" fmla="*/ 4498654 w 4498654"/>
              <a:gd name="connsiteY177" fmla="*/ 3293390 h 14400004"/>
              <a:gd name="connsiteX178" fmla="*/ 4498654 w 4498654"/>
              <a:gd name="connsiteY178" fmla="*/ 3566086 h 14400004"/>
              <a:gd name="connsiteX179" fmla="*/ 4480710 w 4498654"/>
              <a:gd name="connsiteY179" fmla="*/ 3596597 h 14400004"/>
              <a:gd name="connsiteX180" fmla="*/ 4482710 w 4498654"/>
              <a:gd name="connsiteY180" fmla="*/ 3599999 h 14400004"/>
              <a:gd name="connsiteX181" fmla="*/ 4480709 w 4498654"/>
              <a:gd name="connsiteY181" fmla="*/ 3603401 h 14400004"/>
              <a:gd name="connsiteX182" fmla="*/ 4498654 w 4498654"/>
              <a:gd name="connsiteY182" fmla="*/ 3633914 h 14400004"/>
              <a:gd name="connsiteX183" fmla="*/ 4498654 w 4498654"/>
              <a:gd name="connsiteY183" fmla="*/ 3895721 h 14400004"/>
              <a:gd name="connsiteX184" fmla="*/ 4405122 w 4498654"/>
              <a:gd name="connsiteY184" fmla="*/ 4017057 h 14400004"/>
              <a:gd name="connsiteX185" fmla="*/ 4498654 w 4498654"/>
              <a:gd name="connsiteY185" fmla="*/ 4138394 h 14400004"/>
              <a:gd name="connsiteX186" fmla="*/ 4498654 w 4498654"/>
              <a:gd name="connsiteY186" fmla="*/ 4405645 h 14400004"/>
              <a:gd name="connsiteX187" fmla="*/ 4480709 w 4498654"/>
              <a:gd name="connsiteY187" fmla="*/ 4436158 h 14400004"/>
              <a:gd name="connsiteX188" fmla="*/ 4482309 w 4498654"/>
              <a:gd name="connsiteY188" fmla="*/ 4438879 h 14400004"/>
              <a:gd name="connsiteX189" fmla="*/ 4480709 w 4498654"/>
              <a:gd name="connsiteY189" fmla="*/ 4441600 h 14400004"/>
              <a:gd name="connsiteX190" fmla="*/ 4498654 w 4498654"/>
              <a:gd name="connsiteY190" fmla="*/ 4472113 h 14400004"/>
              <a:gd name="connsiteX191" fmla="*/ 4498654 w 4498654"/>
              <a:gd name="connsiteY191" fmla="*/ 4728480 h 14400004"/>
              <a:gd name="connsiteX192" fmla="*/ 4405123 w 4498654"/>
              <a:gd name="connsiteY192" fmla="*/ 4849814 h 14400004"/>
              <a:gd name="connsiteX193" fmla="*/ 4498654 w 4498654"/>
              <a:gd name="connsiteY193" fmla="*/ 4971150 h 14400004"/>
              <a:gd name="connsiteX194" fmla="*/ 4498654 w 4498654"/>
              <a:gd name="connsiteY194" fmla="*/ 5238402 h 14400004"/>
              <a:gd name="connsiteX195" fmla="*/ 4480709 w 4498654"/>
              <a:gd name="connsiteY195" fmla="*/ 5268914 h 14400004"/>
              <a:gd name="connsiteX196" fmla="*/ 4482310 w 4498654"/>
              <a:gd name="connsiteY196" fmla="*/ 5271636 h 14400004"/>
              <a:gd name="connsiteX197" fmla="*/ 4480709 w 4498654"/>
              <a:gd name="connsiteY197" fmla="*/ 5274357 h 14400004"/>
              <a:gd name="connsiteX198" fmla="*/ 4498654 w 4498654"/>
              <a:gd name="connsiteY198" fmla="*/ 5304870 h 14400004"/>
              <a:gd name="connsiteX199" fmla="*/ 4498654 w 4498654"/>
              <a:gd name="connsiteY199" fmla="*/ 5561236 h 14400004"/>
              <a:gd name="connsiteX200" fmla="*/ 4405123 w 4498654"/>
              <a:gd name="connsiteY200" fmla="*/ 5682570 h 14400004"/>
              <a:gd name="connsiteX201" fmla="*/ 4498654 w 4498654"/>
              <a:gd name="connsiteY201" fmla="*/ 5803906 h 14400004"/>
              <a:gd name="connsiteX202" fmla="*/ 4498654 w 4498654"/>
              <a:gd name="connsiteY202" fmla="*/ 6071160 h 14400004"/>
              <a:gd name="connsiteX203" fmla="*/ 4480710 w 4498654"/>
              <a:gd name="connsiteY203" fmla="*/ 6101671 h 14400004"/>
              <a:gd name="connsiteX204" fmla="*/ 4482310 w 4498654"/>
              <a:gd name="connsiteY204" fmla="*/ 6104392 h 14400004"/>
              <a:gd name="connsiteX205" fmla="*/ 4480709 w 4498654"/>
              <a:gd name="connsiteY205" fmla="*/ 6107113 h 14400004"/>
              <a:gd name="connsiteX206" fmla="*/ 4498654 w 4498654"/>
              <a:gd name="connsiteY206" fmla="*/ 6137626 h 14400004"/>
              <a:gd name="connsiteX207" fmla="*/ 4498654 w 4498654"/>
              <a:gd name="connsiteY207" fmla="*/ 6393993 h 14400004"/>
              <a:gd name="connsiteX208" fmla="*/ 4405123 w 4498654"/>
              <a:gd name="connsiteY208" fmla="*/ 6515327 h 14400004"/>
              <a:gd name="connsiteX209" fmla="*/ 4498654 w 4498654"/>
              <a:gd name="connsiteY209" fmla="*/ 6636663 h 14400004"/>
              <a:gd name="connsiteX210" fmla="*/ 4498654 w 4498654"/>
              <a:gd name="connsiteY210" fmla="*/ 6908229 h 14400004"/>
              <a:gd name="connsiteX211" fmla="*/ 4480709 w 4498654"/>
              <a:gd name="connsiteY211" fmla="*/ 6938741 h 14400004"/>
              <a:gd name="connsiteX212" fmla="*/ 4481042 w 4498654"/>
              <a:gd name="connsiteY212" fmla="*/ 6939306 h 14400004"/>
              <a:gd name="connsiteX213" fmla="*/ 4480710 w 4498654"/>
              <a:gd name="connsiteY213" fmla="*/ 6939870 h 14400004"/>
              <a:gd name="connsiteX214" fmla="*/ 4498654 w 4498654"/>
              <a:gd name="connsiteY214" fmla="*/ 6970381 h 14400004"/>
              <a:gd name="connsiteX215" fmla="*/ 4498654 w 4498654"/>
              <a:gd name="connsiteY215" fmla="*/ 7200001 h 14400004"/>
              <a:gd name="connsiteX216" fmla="*/ 18444 w 4498654"/>
              <a:gd name="connsiteY216" fmla="*/ 7200001 h 14400004"/>
              <a:gd name="connsiteX217" fmla="*/ 0 w 4498654"/>
              <a:gd name="connsiteY217" fmla="*/ 7176074 h 14400004"/>
              <a:gd name="connsiteX218" fmla="*/ 0 w 4498654"/>
              <a:gd name="connsiteY218" fmla="*/ 7042453 h 14400004"/>
              <a:gd name="connsiteX219" fmla="*/ 60331 w 4498654"/>
              <a:gd name="connsiteY219" fmla="*/ 6939870 h 14400004"/>
              <a:gd name="connsiteX220" fmla="*/ 60000 w 4498654"/>
              <a:gd name="connsiteY220" fmla="*/ 6939306 h 14400004"/>
              <a:gd name="connsiteX221" fmla="*/ 60332 w 4498654"/>
              <a:gd name="connsiteY221" fmla="*/ 6938741 h 14400004"/>
              <a:gd name="connsiteX222" fmla="*/ 0 w 4498654"/>
              <a:gd name="connsiteY222" fmla="*/ 6836157 h 14400004"/>
              <a:gd name="connsiteX223" fmla="*/ 0 w 4498654"/>
              <a:gd name="connsiteY223" fmla="*/ 6691650 h 14400004"/>
              <a:gd name="connsiteX224" fmla="*/ 135918 w 4498654"/>
              <a:gd name="connsiteY224" fmla="*/ 6515327 h 14400004"/>
              <a:gd name="connsiteX225" fmla="*/ 0 w 4498654"/>
              <a:gd name="connsiteY225" fmla="*/ 6339006 h 14400004"/>
              <a:gd name="connsiteX226" fmla="*/ 0 w 4498654"/>
              <a:gd name="connsiteY226" fmla="*/ 6209697 h 14400004"/>
              <a:gd name="connsiteX227" fmla="*/ 60332 w 4498654"/>
              <a:gd name="connsiteY227" fmla="*/ 6107113 h 14400004"/>
              <a:gd name="connsiteX228" fmla="*/ 58731 w 4498654"/>
              <a:gd name="connsiteY228" fmla="*/ 6104392 h 14400004"/>
              <a:gd name="connsiteX229" fmla="*/ 60331 w 4498654"/>
              <a:gd name="connsiteY229" fmla="*/ 6101671 h 14400004"/>
              <a:gd name="connsiteX230" fmla="*/ 0 w 4498654"/>
              <a:gd name="connsiteY230" fmla="*/ 5999088 h 14400004"/>
              <a:gd name="connsiteX231" fmla="*/ 0 w 4498654"/>
              <a:gd name="connsiteY231" fmla="*/ 5858893 h 14400004"/>
              <a:gd name="connsiteX232" fmla="*/ 135918 w 4498654"/>
              <a:gd name="connsiteY232" fmla="*/ 5682570 h 14400004"/>
              <a:gd name="connsiteX233" fmla="*/ 0 w 4498654"/>
              <a:gd name="connsiteY233" fmla="*/ 5506248 h 14400004"/>
              <a:gd name="connsiteX234" fmla="*/ 0 w 4498654"/>
              <a:gd name="connsiteY234" fmla="*/ 5376941 h 14400004"/>
              <a:gd name="connsiteX235" fmla="*/ 60332 w 4498654"/>
              <a:gd name="connsiteY235" fmla="*/ 5274357 h 14400004"/>
              <a:gd name="connsiteX236" fmla="*/ 58731 w 4498654"/>
              <a:gd name="connsiteY236" fmla="*/ 5271636 h 14400004"/>
              <a:gd name="connsiteX237" fmla="*/ 60332 w 4498654"/>
              <a:gd name="connsiteY237" fmla="*/ 5268914 h 14400004"/>
              <a:gd name="connsiteX238" fmla="*/ 0 w 4498654"/>
              <a:gd name="connsiteY238" fmla="*/ 5166331 h 14400004"/>
              <a:gd name="connsiteX239" fmla="*/ 0 w 4498654"/>
              <a:gd name="connsiteY239" fmla="*/ 5026138 h 14400004"/>
              <a:gd name="connsiteX240" fmla="*/ 135918 w 4498654"/>
              <a:gd name="connsiteY240" fmla="*/ 4849814 h 14400004"/>
              <a:gd name="connsiteX241" fmla="*/ 0 w 4498654"/>
              <a:gd name="connsiteY241" fmla="*/ 4673492 h 14400004"/>
              <a:gd name="connsiteX242" fmla="*/ 0 w 4498654"/>
              <a:gd name="connsiteY242" fmla="*/ 4544185 h 14400004"/>
              <a:gd name="connsiteX243" fmla="*/ 60332 w 4498654"/>
              <a:gd name="connsiteY243" fmla="*/ 4441600 h 14400004"/>
              <a:gd name="connsiteX244" fmla="*/ 58732 w 4498654"/>
              <a:gd name="connsiteY244" fmla="*/ 4438879 h 14400004"/>
              <a:gd name="connsiteX245" fmla="*/ 60332 w 4498654"/>
              <a:gd name="connsiteY245" fmla="*/ 4436158 h 14400004"/>
              <a:gd name="connsiteX246" fmla="*/ 0 w 4498654"/>
              <a:gd name="connsiteY246" fmla="*/ 4333574 h 14400004"/>
              <a:gd name="connsiteX247" fmla="*/ 0 w 4498654"/>
              <a:gd name="connsiteY247" fmla="*/ 4193381 h 14400004"/>
              <a:gd name="connsiteX248" fmla="*/ 135919 w 4498654"/>
              <a:gd name="connsiteY248" fmla="*/ 4017057 h 14400004"/>
              <a:gd name="connsiteX249" fmla="*/ 0 w 4498654"/>
              <a:gd name="connsiteY249" fmla="*/ 3840734 h 14400004"/>
              <a:gd name="connsiteX250" fmla="*/ 0 w 4498654"/>
              <a:gd name="connsiteY250" fmla="*/ 3705986 h 14400004"/>
              <a:gd name="connsiteX251" fmla="*/ 60332 w 4498654"/>
              <a:gd name="connsiteY251" fmla="*/ 3603401 h 14400004"/>
              <a:gd name="connsiteX252" fmla="*/ 58331 w 4498654"/>
              <a:gd name="connsiteY252" fmla="*/ 3599999 h 14400004"/>
              <a:gd name="connsiteX253" fmla="*/ 60331 w 4498654"/>
              <a:gd name="connsiteY253" fmla="*/ 3596597 h 14400004"/>
              <a:gd name="connsiteX254" fmla="*/ 0 w 4498654"/>
              <a:gd name="connsiteY254" fmla="*/ 3494014 h 14400004"/>
              <a:gd name="connsiteX255" fmla="*/ 0 w 4498654"/>
              <a:gd name="connsiteY255" fmla="*/ 3348377 h 14400004"/>
              <a:gd name="connsiteX256" fmla="*/ 135918 w 4498654"/>
              <a:gd name="connsiteY256" fmla="*/ 3172054 h 14400004"/>
              <a:gd name="connsiteX257" fmla="*/ 0 w 4498654"/>
              <a:gd name="connsiteY257" fmla="*/ 2995733 h 14400004"/>
              <a:gd name="connsiteX258" fmla="*/ 0 w 4498654"/>
              <a:gd name="connsiteY258" fmla="*/ 2866425 h 14400004"/>
              <a:gd name="connsiteX259" fmla="*/ 60332 w 4498654"/>
              <a:gd name="connsiteY259" fmla="*/ 2763840 h 14400004"/>
              <a:gd name="connsiteX260" fmla="*/ 58731 w 4498654"/>
              <a:gd name="connsiteY260" fmla="*/ 2761121 h 14400004"/>
              <a:gd name="connsiteX261" fmla="*/ 60331 w 4498654"/>
              <a:gd name="connsiteY261" fmla="*/ 2758398 h 14400004"/>
              <a:gd name="connsiteX262" fmla="*/ 0 w 4498654"/>
              <a:gd name="connsiteY262" fmla="*/ 2655815 h 14400004"/>
              <a:gd name="connsiteX263" fmla="*/ 0 w 4498654"/>
              <a:gd name="connsiteY263" fmla="*/ 2515620 h 14400004"/>
              <a:gd name="connsiteX264" fmla="*/ 135918 w 4498654"/>
              <a:gd name="connsiteY264" fmla="*/ 2339298 h 14400004"/>
              <a:gd name="connsiteX265" fmla="*/ 0 w 4498654"/>
              <a:gd name="connsiteY265" fmla="*/ 2162975 h 14400004"/>
              <a:gd name="connsiteX266" fmla="*/ 0 w 4498654"/>
              <a:gd name="connsiteY266" fmla="*/ 2033668 h 14400004"/>
              <a:gd name="connsiteX267" fmla="*/ 60332 w 4498654"/>
              <a:gd name="connsiteY267" fmla="*/ 1931084 h 14400004"/>
              <a:gd name="connsiteX268" fmla="*/ 58731 w 4498654"/>
              <a:gd name="connsiteY268" fmla="*/ 1928363 h 14400004"/>
              <a:gd name="connsiteX269" fmla="*/ 60332 w 4498654"/>
              <a:gd name="connsiteY269" fmla="*/ 1925642 h 14400004"/>
              <a:gd name="connsiteX270" fmla="*/ 0 w 4498654"/>
              <a:gd name="connsiteY270" fmla="*/ 1823058 h 14400004"/>
              <a:gd name="connsiteX271" fmla="*/ 0 w 4498654"/>
              <a:gd name="connsiteY271" fmla="*/ 1682865 h 14400004"/>
              <a:gd name="connsiteX272" fmla="*/ 135918 w 4498654"/>
              <a:gd name="connsiteY272" fmla="*/ 1506541 h 14400004"/>
              <a:gd name="connsiteX273" fmla="*/ 0 w 4498654"/>
              <a:gd name="connsiteY273" fmla="*/ 1330219 h 14400004"/>
              <a:gd name="connsiteX274" fmla="*/ 0 w 4498654"/>
              <a:gd name="connsiteY274" fmla="*/ 1200912 h 14400004"/>
              <a:gd name="connsiteX275" fmla="*/ 60332 w 4498654"/>
              <a:gd name="connsiteY275" fmla="*/ 1098327 h 14400004"/>
              <a:gd name="connsiteX276" fmla="*/ 58732 w 4498654"/>
              <a:gd name="connsiteY276" fmla="*/ 1095607 h 14400004"/>
              <a:gd name="connsiteX277" fmla="*/ 60332 w 4498654"/>
              <a:gd name="connsiteY277" fmla="*/ 1092885 h 14400004"/>
              <a:gd name="connsiteX278" fmla="*/ 0 w 4498654"/>
              <a:gd name="connsiteY278" fmla="*/ 990301 h 14400004"/>
              <a:gd name="connsiteX279" fmla="*/ 0 w 4498654"/>
              <a:gd name="connsiteY279" fmla="*/ 850108 h 14400004"/>
              <a:gd name="connsiteX280" fmla="*/ 135919 w 4498654"/>
              <a:gd name="connsiteY280" fmla="*/ 673784 h 14400004"/>
              <a:gd name="connsiteX281" fmla="*/ 0 w 4498654"/>
              <a:gd name="connsiteY281" fmla="*/ 497461 h 14400004"/>
              <a:gd name="connsiteX282" fmla="*/ 0 w 4498654"/>
              <a:gd name="connsiteY282" fmla="*/ 363842 h 14400004"/>
              <a:gd name="connsiteX283" fmla="*/ 60332 w 4498654"/>
              <a:gd name="connsiteY283" fmla="*/ 261258 h 14400004"/>
              <a:gd name="connsiteX284" fmla="*/ 60000 w 4498654"/>
              <a:gd name="connsiteY284" fmla="*/ 260693 h 14400004"/>
              <a:gd name="connsiteX285" fmla="*/ 60332 w 4498654"/>
              <a:gd name="connsiteY285" fmla="*/ 260128 h 14400004"/>
              <a:gd name="connsiteX286" fmla="*/ 0 w 4498654"/>
              <a:gd name="connsiteY286" fmla="*/ 157544 h 14400004"/>
              <a:gd name="connsiteX287" fmla="*/ 0 w 4498654"/>
              <a:gd name="connsiteY287" fmla="*/ 13037 h 144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4498654" h="14400004">
                <a:moveTo>
                  <a:pt x="10051" y="7200002"/>
                </a:moveTo>
                <a:lnTo>
                  <a:pt x="4498654" y="7200002"/>
                </a:lnTo>
                <a:lnTo>
                  <a:pt x="4498654" y="7429619"/>
                </a:lnTo>
                <a:lnTo>
                  <a:pt x="4480709" y="7460131"/>
                </a:lnTo>
                <a:lnTo>
                  <a:pt x="4481041" y="7460696"/>
                </a:lnTo>
                <a:lnTo>
                  <a:pt x="4480709" y="7461260"/>
                </a:lnTo>
                <a:lnTo>
                  <a:pt x="4498654" y="7491773"/>
                </a:lnTo>
                <a:lnTo>
                  <a:pt x="4498654" y="7752451"/>
                </a:lnTo>
                <a:lnTo>
                  <a:pt x="4405122" y="7873787"/>
                </a:lnTo>
                <a:lnTo>
                  <a:pt x="4498654" y="7995124"/>
                </a:lnTo>
                <a:lnTo>
                  <a:pt x="4498654" y="8262376"/>
                </a:lnTo>
                <a:lnTo>
                  <a:pt x="4480709" y="8292888"/>
                </a:lnTo>
                <a:lnTo>
                  <a:pt x="4482309" y="8295609"/>
                </a:lnTo>
                <a:lnTo>
                  <a:pt x="4480709" y="8298330"/>
                </a:lnTo>
                <a:lnTo>
                  <a:pt x="4498654" y="8328843"/>
                </a:lnTo>
                <a:lnTo>
                  <a:pt x="4498654" y="8585210"/>
                </a:lnTo>
                <a:lnTo>
                  <a:pt x="4405123" y="8706544"/>
                </a:lnTo>
                <a:lnTo>
                  <a:pt x="4498654" y="8827880"/>
                </a:lnTo>
                <a:lnTo>
                  <a:pt x="4498654" y="9095132"/>
                </a:lnTo>
                <a:lnTo>
                  <a:pt x="4480709" y="9125644"/>
                </a:lnTo>
                <a:lnTo>
                  <a:pt x="4482310" y="9128366"/>
                </a:lnTo>
                <a:lnTo>
                  <a:pt x="4480709" y="9131087"/>
                </a:lnTo>
                <a:lnTo>
                  <a:pt x="4498654" y="9161600"/>
                </a:lnTo>
                <a:lnTo>
                  <a:pt x="4498654" y="9417966"/>
                </a:lnTo>
                <a:lnTo>
                  <a:pt x="4405123" y="9539300"/>
                </a:lnTo>
                <a:lnTo>
                  <a:pt x="4498654" y="9660636"/>
                </a:lnTo>
                <a:lnTo>
                  <a:pt x="4498654" y="9927891"/>
                </a:lnTo>
                <a:lnTo>
                  <a:pt x="4480710" y="9958401"/>
                </a:lnTo>
                <a:lnTo>
                  <a:pt x="4482310" y="9961123"/>
                </a:lnTo>
                <a:lnTo>
                  <a:pt x="4480709" y="9963843"/>
                </a:lnTo>
                <a:lnTo>
                  <a:pt x="4498654" y="9994356"/>
                </a:lnTo>
                <a:lnTo>
                  <a:pt x="4498654" y="10250723"/>
                </a:lnTo>
                <a:lnTo>
                  <a:pt x="4405123" y="10372057"/>
                </a:lnTo>
                <a:lnTo>
                  <a:pt x="4498654" y="10493393"/>
                </a:lnTo>
                <a:lnTo>
                  <a:pt x="4498654" y="10766089"/>
                </a:lnTo>
                <a:lnTo>
                  <a:pt x="4480710" y="10796600"/>
                </a:lnTo>
                <a:lnTo>
                  <a:pt x="4482710" y="10800002"/>
                </a:lnTo>
                <a:lnTo>
                  <a:pt x="4480709" y="10803404"/>
                </a:lnTo>
                <a:lnTo>
                  <a:pt x="4498654" y="10833917"/>
                </a:lnTo>
                <a:lnTo>
                  <a:pt x="4498654" y="11095724"/>
                </a:lnTo>
                <a:lnTo>
                  <a:pt x="4405122" y="11217060"/>
                </a:lnTo>
                <a:lnTo>
                  <a:pt x="4498654" y="11338397"/>
                </a:lnTo>
                <a:lnTo>
                  <a:pt x="4498654" y="11605648"/>
                </a:lnTo>
                <a:lnTo>
                  <a:pt x="4480709" y="11636161"/>
                </a:lnTo>
                <a:lnTo>
                  <a:pt x="4482309" y="11638882"/>
                </a:lnTo>
                <a:lnTo>
                  <a:pt x="4480709" y="11641603"/>
                </a:lnTo>
                <a:lnTo>
                  <a:pt x="4498654" y="11672116"/>
                </a:lnTo>
                <a:lnTo>
                  <a:pt x="4498654" y="11928483"/>
                </a:lnTo>
                <a:lnTo>
                  <a:pt x="4405123" y="12049817"/>
                </a:lnTo>
                <a:lnTo>
                  <a:pt x="4498654" y="12171153"/>
                </a:lnTo>
                <a:lnTo>
                  <a:pt x="4498654" y="12438405"/>
                </a:lnTo>
                <a:lnTo>
                  <a:pt x="4480709" y="12468917"/>
                </a:lnTo>
                <a:lnTo>
                  <a:pt x="4482310" y="12471639"/>
                </a:lnTo>
                <a:lnTo>
                  <a:pt x="4480709" y="12474360"/>
                </a:lnTo>
                <a:lnTo>
                  <a:pt x="4498654" y="12504873"/>
                </a:lnTo>
                <a:lnTo>
                  <a:pt x="4498654" y="12761239"/>
                </a:lnTo>
                <a:lnTo>
                  <a:pt x="4405123" y="12882573"/>
                </a:lnTo>
                <a:lnTo>
                  <a:pt x="4498654" y="13003909"/>
                </a:lnTo>
                <a:lnTo>
                  <a:pt x="4498654" y="13271163"/>
                </a:lnTo>
                <a:lnTo>
                  <a:pt x="4480710" y="13301674"/>
                </a:lnTo>
                <a:lnTo>
                  <a:pt x="4482310" y="13304395"/>
                </a:lnTo>
                <a:lnTo>
                  <a:pt x="4480709" y="13307116"/>
                </a:lnTo>
                <a:lnTo>
                  <a:pt x="4498654" y="13337629"/>
                </a:lnTo>
                <a:lnTo>
                  <a:pt x="4498654" y="13593996"/>
                </a:lnTo>
                <a:lnTo>
                  <a:pt x="4405123" y="13715330"/>
                </a:lnTo>
                <a:lnTo>
                  <a:pt x="4498654" y="13836666"/>
                </a:lnTo>
                <a:lnTo>
                  <a:pt x="4498654" y="14108232"/>
                </a:lnTo>
                <a:lnTo>
                  <a:pt x="4480709" y="14138744"/>
                </a:lnTo>
                <a:lnTo>
                  <a:pt x="4481042" y="14139309"/>
                </a:lnTo>
                <a:lnTo>
                  <a:pt x="4480710" y="14139873"/>
                </a:lnTo>
                <a:lnTo>
                  <a:pt x="4498654" y="14170384"/>
                </a:lnTo>
                <a:lnTo>
                  <a:pt x="4498654" y="14400004"/>
                </a:lnTo>
                <a:lnTo>
                  <a:pt x="18444" y="14400004"/>
                </a:lnTo>
                <a:lnTo>
                  <a:pt x="0" y="14376077"/>
                </a:lnTo>
                <a:lnTo>
                  <a:pt x="0" y="14242456"/>
                </a:lnTo>
                <a:lnTo>
                  <a:pt x="60331" y="14139873"/>
                </a:lnTo>
                <a:lnTo>
                  <a:pt x="60000" y="14139309"/>
                </a:lnTo>
                <a:lnTo>
                  <a:pt x="60332" y="14138744"/>
                </a:lnTo>
                <a:lnTo>
                  <a:pt x="0" y="14036160"/>
                </a:lnTo>
                <a:lnTo>
                  <a:pt x="0" y="13891653"/>
                </a:lnTo>
                <a:lnTo>
                  <a:pt x="135918" y="13715330"/>
                </a:lnTo>
                <a:lnTo>
                  <a:pt x="0" y="13539009"/>
                </a:lnTo>
                <a:lnTo>
                  <a:pt x="0" y="13409700"/>
                </a:lnTo>
                <a:lnTo>
                  <a:pt x="60332" y="13307116"/>
                </a:lnTo>
                <a:lnTo>
                  <a:pt x="58731" y="13304395"/>
                </a:lnTo>
                <a:lnTo>
                  <a:pt x="60331" y="13301674"/>
                </a:lnTo>
                <a:lnTo>
                  <a:pt x="0" y="13199091"/>
                </a:lnTo>
                <a:lnTo>
                  <a:pt x="0" y="13058896"/>
                </a:lnTo>
                <a:lnTo>
                  <a:pt x="135918" y="12882573"/>
                </a:lnTo>
                <a:lnTo>
                  <a:pt x="0" y="12706251"/>
                </a:lnTo>
                <a:lnTo>
                  <a:pt x="0" y="12576944"/>
                </a:lnTo>
                <a:lnTo>
                  <a:pt x="60332" y="12474360"/>
                </a:lnTo>
                <a:lnTo>
                  <a:pt x="58731" y="12471639"/>
                </a:lnTo>
                <a:lnTo>
                  <a:pt x="60332" y="12468917"/>
                </a:lnTo>
                <a:lnTo>
                  <a:pt x="0" y="12366334"/>
                </a:lnTo>
                <a:lnTo>
                  <a:pt x="0" y="12226141"/>
                </a:lnTo>
                <a:lnTo>
                  <a:pt x="135918" y="12049817"/>
                </a:lnTo>
                <a:lnTo>
                  <a:pt x="0" y="11873495"/>
                </a:lnTo>
                <a:lnTo>
                  <a:pt x="0" y="11744188"/>
                </a:lnTo>
                <a:lnTo>
                  <a:pt x="60332" y="11641603"/>
                </a:lnTo>
                <a:lnTo>
                  <a:pt x="58732" y="11638882"/>
                </a:lnTo>
                <a:lnTo>
                  <a:pt x="60332" y="11636161"/>
                </a:lnTo>
                <a:lnTo>
                  <a:pt x="0" y="11533577"/>
                </a:lnTo>
                <a:lnTo>
                  <a:pt x="0" y="11393384"/>
                </a:lnTo>
                <a:lnTo>
                  <a:pt x="135919" y="11217060"/>
                </a:lnTo>
                <a:lnTo>
                  <a:pt x="0" y="11040737"/>
                </a:lnTo>
                <a:lnTo>
                  <a:pt x="0" y="10905989"/>
                </a:lnTo>
                <a:lnTo>
                  <a:pt x="60332" y="10803404"/>
                </a:lnTo>
                <a:lnTo>
                  <a:pt x="58331" y="10800002"/>
                </a:lnTo>
                <a:lnTo>
                  <a:pt x="60331" y="10796600"/>
                </a:lnTo>
                <a:lnTo>
                  <a:pt x="0" y="10694017"/>
                </a:lnTo>
                <a:lnTo>
                  <a:pt x="0" y="10548380"/>
                </a:lnTo>
                <a:lnTo>
                  <a:pt x="135918" y="10372057"/>
                </a:lnTo>
                <a:lnTo>
                  <a:pt x="0" y="10195736"/>
                </a:lnTo>
                <a:lnTo>
                  <a:pt x="0" y="10066427"/>
                </a:lnTo>
                <a:lnTo>
                  <a:pt x="60332" y="9963843"/>
                </a:lnTo>
                <a:lnTo>
                  <a:pt x="58731" y="9961123"/>
                </a:lnTo>
                <a:lnTo>
                  <a:pt x="60331" y="9958401"/>
                </a:lnTo>
                <a:lnTo>
                  <a:pt x="0" y="9855818"/>
                </a:lnTo>
                <a:lnTo>
                  <a:pt x="0" y="9715623"/>
                </a:lnTo>
                <a:lnTo>
                  <a:pt x="135918" y="9539300"/>
                </a:lnTo>
                <a:lnTo>
                  <a:pt x="0" y="9362978"/>
                </a:lnTo>
                <a:lnTo>
                  <a:pt x="0" y="9233671"/>
                </a:lnTo>
                <a:lnTo>
                  <a:pt x="60332" y="9131087"/>
                </a:lnTo>
                <a:lnTo>
                  <a:pt x="58731" y="9128366"/>
                </a:lnTo>
                <a:lnTo>
                  <a:pt x="60332" y="9125644"/>
                </a:lnTo>
                <a:lnTo>
                  <a:pt x="0" y="9023061"/>
                </a:lnTo>
                <a:lnTo>
                  <a:pt x="0" y="8882868"/>
                </a:lnTo>
                <a:lnTo>
                  <a:pt x="135918" y="8706544"/>
                </a:lnTo>
                <a:lnTo>
                  <a:pt x="0" y="8530222"/>
                </a:lnTo>
                <a:lnTo>
                  <a:pt x="0" y="8400915"/>
                </a:lnTo>
                <a:lnTo>
                  <a:pt x="60332" y="8298330"/>
                </a:lnTo>
                <a:lnTo>
                  <a:pt x="58732" y="8295609"/>
                </a:lnTo>
                <a:lnTo>
                  <a:pt x="60332" y="8292888"/>
                </a:lnTo>
                <a:lnTo>
                  <a:pt x="0" y="8190304"/>
                </a:lnTo>
                <a:lnTo>
                  <a:pt x="0" y="8050111"/>
                </a:lnTo>
                <a:lnTo>
                  <a:pt x="135919" y="7873787"/>
                </a:lnTo>
                <a:lnTo>
                  <a:pt x="0" y="7697464"/>
                </a:lnTo>
                <a:lnTo>
                  <a:pt x="0" y="7563844"/>
                </a:lnTo>
                <a:lnTo>
                  <a:pt x="60332" y="7461260"/>
                </a:lnTo>
                <a:lnTo>
                  <a:pt x="60000" y="7460696"/>
                </a:lnTo>
                <a:lnTo>
                  <a:pt x="60332" y="7460131"/>
                </a:lnTo>
                <a:lnTo>
                  <a:pt x="0" y="7357546"/>
                </a:lnTo>
                <a:lnTo>
                  <a:pt x="0" y="7213040"/>
                </a:lnTo>
                <a:close/>
                <a:moveTo>
                  <a:pt x="10051" y="0"/>
                </a:moveTo>
                <a:lnTo>
                  <a:pt x="4498654" y="0"/>
                </a:lnTo>
                <a:lnTo>
                  <a:pt x="4498654" y="229616"/>
                </a:lnTo>
                <a:lnTo>
                  <a:pt x="4480709" y="260128"/>
                </a:lnTo>
                <a:lnTo>
                  <a:pt x="4481041" y="260693"/>
                </a:lnTo>
                <a:lnTo>
                  <a:pt x="4480709" y="261258"/>
                </a:lnTo>
                <a:lnTo>
                  <a:pt x="4498654" y="291771"/>
                </a:lnTo>
                <a:lnTo>
                  <a:pt x="4498654" y="552449"/>
                </a:lnTo>
                <a:lnTo>
                  <a:pt x="4405122" y="673784"/>
                </a:lnTo>
                <a:lnTo>
                  <a:pt x="4498654" y="795122"/>
                </a:lnTo>
                <a:lnTo>
                  <a:pt x="4498654" y="1062374"/>
                </a:lnTo>
                <a:lnTo>
                  <a:pt x="4480709" y="1092885"/>
                </a:lnTo>
                <a:lnTo>
                  <a:pt x="4482309" y="1095607"/>
                </a:lnTo>
                <a:lnTo>
                  <a:pt x="4480709" y="1098327"/>
                </a:lnTo>
                <a:lnTo>
                  <a:pt x="4498654" y="1128840"/>
                </a:lnTo>
                <a:lnTo>
                  <a:pt x="4498654" y="1385208"/>
                </a:lnTo>
                <a:lnTo>
                  <a:pt x="4405123" y="1506541"/>
                </a:lnTo>
                <a:lnTo>
                  <a:pt x="4498654" y="1627877"/>
                </a:lnTo>
                <a:lnTo>
                  <a:pt x="4498654" y="1895130"/>
                </a:lnTo>
                <a:lnTo>
                  <a:pt x="4480709" y="1925642"/>
                </a:lnTo>
                <a:lnTo>
                  <a:pt x="4482310" y="1928363"/>
                </a:lnTo>
                <a:lnTo>
                  <a:pt x="4480709" y="1931084"/>
                </a:lnTo>
                <a:lnTo>
                  <a:pt x="4498654" y="1961598"/>
                </a:lnTo>
                <a:lnTo>
                  <a:pt x="4498654" y="2217964"/>
                </a:lnTo>
                <a:lnTo>
                  <a:pt x="4405123" y="2339298"/>
                </a:lnTo>
                <a:lnTo>
                  <a:pt x="4498654" y="2460633"/>
                </a:lnTo>
                <a:lnTo>
                  <a:pt x="4498654" y="2727888"/>
                </a:lnTo>
                <a:lnTo>
                  <a:pt x="4480710" y="2758398"/>
                </a:lnTo>
                <a:lnTo>
                  <a:pt x="4482310" y="2761121"/>
                </a:lnTo>
                <a:lnTo>
                  <a:pt x="4480709" y="2763840"/>
                </a:lnTo>
                <a:lnTo>
                  <a:pt x="4498654" y="2794354"/>
                </a:lnTo>
                <a:lnTo>
                  <a:pt x="4498654" y="3050720"/>
                </a:lnTo>
                <a:lnTo>
                  <a:pt x="4405123" y="3172054"/>
                </a:lnTo>
                <a:lnTo>
                  <a:pt x="4498654" y="3293390"/>
                </a:lnTo>
                <a:lnTo>
                  <a:pt x="4498654" y="3566086"/>
                </a:lnTo>
                <a:lnTo>
                  <a:pt x="4480710" y="3596597"/>
                </a:lnTo>
                <a:lnTo>
                  <a:pt x="4482710" y="3599999"/>
                </a:lnTo>
                <a:lnTo>
                  <a:pt x="4480709" y="3603401"/>
                </a:lnTo>
                <a:lnTo>
                  <a:pt x="4498654" y="3633914"/>
                </a:lnTo>
                <a:lnTo>
                  <a:pt x="4498654" y="3895721"/>
                </a:lnTo>
                <a:lnTo>
                  <a:pt x="4405122" y="4017057"/>
                </a:lnTo>
                <a:lnTo>
                  <a:pt x="4498654" y="4138394"/>
                </a:lnTo>
                <a:lnTo>
                  <a:pt x="4498654" y="4405645"/>
                </a:lnTo>
                <a:lnTo>
                  <a:pt x="4480709" y="4436158"/>
                </a:lnTo>
                <a:lnTo>
                  <a:pt x="4482309" y="4438879"/>
                </a:lnTo>
                <a:lnTo>
                  <a:pt x="4480709" y="4441600"/>
                </a:lnTo>
                <a:lnTo>
                  <a:pt x="4498654" y="4472113"/>
                </a:lnTo>
                <a:lnTo>
                  <a:pt x="4498654" y="4728480"/>
                </a:lnTo>
                <a:lnTo>
                  <a:pt x="4405123" y="4849814"/>
                </a:lnTo>
                <a:lnTo>
                  <a:pt x="4498654" y="4971150"/>
                </a:lnTo>
                <a:lnTo>
                  <a:pt x="4498654" y="5238402"/>
                </a:lnTo>
                <a:lnTo>
                  <a:pt x="4480709" y="5268914"/>
                </a:lnTo>
                <a:lnTo>
                  <a:pt x="4482310" y="5271636"/>
                </a:lnTo>
                <a:lnTo>
                  <a:pt x="4480709" y="5274357"/>
                </a:lnTo>
                <a:lnTo>
                  <a:pt x="4498654" y="5304870"/>
                </a:lnTo>
                <a:lnTo>
                  <a:pt x="4498654" y="5561236"/>
                </a:lnTo>
                <a:lnTo>
                  <a:pt x="4405123" y="5682570"/>
                </a:lnTo>
                <a:lnTo>
                  <a:pt x="4498654" y="5803906"/>
                </a:lnTo>
                <a:lnTo>
                  <a:pt x="4498654" y="6071160"/>
                </a:lnTo>
                <a:lnTo>
                  <a:pt x="4480710" y="6101671"/>
                </a:lnTo>
                <a:lnTo>
                  <a:pt x="4482310" y="6104392"/>
                </a:lnTo>
                <a:lnTo>
                  <a:pt x="4480709" y="6107113"/>
                </a:lnTo>
                <a:lnTo>
                  <a:pt x="4498654" y="6137626"/>
                </a:lnTo>
                <a:lnTo>
                  <a:pt x="4498654" y="6393993"/>
                </a:lnTo>
                <a:lnTo>
                  <a:pt x="4405123" y="6515327"/>
                </a:lnTo>
                <a:lnTo>
                  <a:pt x="4498654" y="6636663"/>
                </a:lnTo>
                <a:lnTo>
                  <a:pt x="4498654" y="6908229"/>
                </a:lnTo>
                <a:lnTo>
                  <a:pt x="4480709" y="6938741"/>
                </a:lnTo>
                <a:lnTo>
                  <a:pt x="4481042" y="6939306"/>
                </a:lnTo>
                <a:lnTo>
                  <a:pt x="4480710" y="6939870"/>
                </a:lnTo>
                <a:lnTo>
                  <a:pt x="4498654" y="6970381"/>
                </a:lnTo>
                <a:lnTo>
                  <a:pt x="4498654" y="7200001"/>
                </a:lnTo>
                <a:lnTo>
                  <a:pt x="18444" y="7200001"/>
                </a:lnTo>
                <a:lnTo>
                  <a:pt x="0" y="7176074"/>
                </a:lnTo>
                <a:lnTo>
                  <a:pt x="0" y="7042453"/>
                </a:lnTo>
                <a:lnTo>
                  <a:pt x="60331" y="6939870"/>
                </a:lnTo>
                <a:lnTo>
                  <a:pt x="60000" y="6939306"/>
                </a:lnTo>
                <a:lnTo>
                  <a:pt x="60332" y="6938741"/>
                </a:lnTo>
                <a:lnTo>
                  <a:pt x="0" y="6836157"/>
                </a:lnTo>
                <a:lnTo>
                  <a:pt x="0" y="6691650"/>
                </a:lnTo>
                <a:lnTo>
                  <a:pt x="135918" y="6515327"/>
                </a:lnTo>
                <a:lnTo>
                  <a:pt x="0" y="6339006"/>
                </a:lnTo>
                <a:lnTo>
                  <a:pt x="0" y="6209697"/>
                </a:lnTo>
                <a:lnTo>
                  <a:pt x="60332" y="6107113"/>
                </a:lnTo>
                <a:lnTo>
                  <a:pt x="58731" y="6104392"/>
                </a:lnTo>
                <a:lnTo>
                  <a:pt x="60331" y="6101671"/>
                </a:lnTo>
                <a:lnTo>
                  <a:pt x="0" y="5999088"/>
                </a:lnTo>
                <a:lnTo>
                  <a:pt x="0" y="5858893"/>
                </a:lnTo>
                <a:lnTo>
                  <a:pt x="135918" y="5682570"/>
                </a:lnTo>
                <a:lnTo>
                  <a:pt x="0" y="5506248"/>
                </a:lnTo>
                <a:lnTo>
                  <a:pt x="0" y="5376941"/>
                </a:lnTo>
                <a:lnTo>
                  <a:pt x="60332" y="5274357"/>
                </a:lnTo>
                <a:lnTo>
                  <a:pt x="58731" y="5271636"/>
                </a:lnTo>
                <a:lnTo>
                  <a:pt x="60332" y="5268914"/>
                </a:lnTo>
                <a:lnTo>
                  <a:pt x="0" y="5166331"/>
                </a:lnTo>
                <a:lnTo>
                  <a:pt x="0" y="5026138"/>
                </a:lnTo>
                <a:lnTo>
                  <a:pt x="135918" y="4849814"/>
                </a:lnTo>
                <a:lnTo>
                  <a:pt x="0" y="4673492"/>
                </a:lnTo>
                <a:lnTo>
                  <a:pt x="0" y="4544185"/>
                </a:lnTo>
                <a:lnTo>
                  <a:pt x="60332" y="4441600"/>
                </a:lnTo>
                <a:lnTo>
                  <a:pt x="58732" y="4438879"/>
                </a:lnTo>
                <a:lnTo>
                  <a:pt x="60332" y="4436158"/>
                </a:lnTo>
                <a:lnTo>
                  <a:pt x="0" y="4333574"/>
                </a:lnTo>
                <a:lnTo>
                  <a:pt x="0" y="4193381"/>
                </a:lnTo>
                <a:lnTo>
                  <a:pt x="135919" y="4017057"/>
                </a:lnTo>
                <a:lnTo>
                  <a:pt x="0" y="3840734"/>
                </a:lnTo>
                <a:lnTo>
                  <a:pt x="0" y="3705986"/>
                </a:lnTo>
                <a:lnTo>
                  <a:pt x="60332" y="3603401"/>
                </a:lnTo>
                <a:lnTo>
                  <a:pt x="58331" y="3599999"/>
                </a:lnTo>
                <a:lnTo>
                  <a:pt x="60331" y="3596597"/>
                </a:lnTo>
                <a:lnTo>
                  <a:pt x="0" y="3494014"/>
                </a:lnTo>
                <a:lnTo>
                  <a:pt x="0" y="3348377"/>
                </a:lnTo>
                <a:lnTo>
                  <a:pt x="135918" y="3172054"/>
                </a:lnTo>
                <a:lnTo>
                  <a:pt x="0" y="2995733"/>
                </a:lnTo>
                <a:lnTo>
                  <a:pt x="0" y="2866425"/>
                </a:lnTo>
                <a:lnTo>
                  <a:pt x="60332" y="2763840"/>
                </a:lnTo>
                <a:lnTo>
                  <a:pt x="58731" y="2761121"/>
                </a:lnTo>
                <a:lnTo>
                  <a:pt x="60331" y="2758398"/>
                </a:lnTo>
                <a:lnTo>
                  <a:pt x="0" y="2655815"/>
                </a:lnTo>
                <a:lnTo>
                  <a:pt x="0" y="2515620"/>
                </a:lnTo>
                <a:lnTo>
                  <a:pt x="135918" y="2339298"/>
                </a:lnTo>
                <a:lnTo>
                  <a:pt x="0" y="2162975"/>
                </a:lnTo>
                <a:lnTo>
                  <a:pt x="0" y="2033668"/>
                </a:lnTo>
                <a:lnTo>
                  <a:pt x="60332" y="1931084"/>
                </a:lnTo>
                <a:lnTo>
                  <a:pt x="58731" y="1928363"/>
                </a:lnTo>
                <a:lnTo>
                  <a:pt x="60332" y="1925642"/>
                </a:lnTo>
                <a:lnTo>
                  <a:pt x="0" y="1823058"/>
                </a:lnTo>
                <a:lnTo>
                  <a:pt x="0" y="1682865"/>
                </a:lnTo>
                <a:lnTo>
                  <a:pt x="135918" y="1506541"/>
                </a:lnTo>
                <a:lnTo>
                  <a:pt x="0" y="1330219"/>
                </a:lnTo>
                <a:lnTo>
                  <a:pt x="0" y="1200912"/>
                </a:lnTo>
                <a:lnTo>
                  <a:pt x="60332" y="1098327"/>
                </a:lnTo>
                <a:lnTo>
                  <a:pt x="58732" y="1095607"/>
                </a:lnTo>
                <a:lnTo>
                  <a:pt x="60332" y="1092885"/>
                </a:lnTo>
                <a:lnTo>
                  <a:pt x="0" y="990301"/>
                </a:lnTo>
                <a:lnTo>
                  <a:pt x="0" y="850108"/>
                </a:lnTo>
                <a:lnTo>
                  <a:pt x="135919" y="673784"/>
                </a:lnTo>
                <a:lnTo>
                  <a:pt x="0" y="497461"/>
                </a:lnTo>
                <a:lnTo>
                  <a:pt x="0" y="363842"/>
                </a:lnTo>
                <a:lnTo>
                  <a:pt x="60332" y="261258"/>
                </a:lnTo>
                <a:lnTo>
                  <a:pt x="60000" y="260693"/>
                </a:lnTo>
                <a:lnTo>
                  <a:pt x="60332" y="260128"/>
                </a:lnTo>
                <a:lnTo>
                  <a:pt x="0" y="157544"/>
                </a:lnTo>
                <a:lnTo>
                  <a:pt x="0" y="13037"/>
                </a:ln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49501" y="-9667891"/>
            <a:ext cx="5400001" cy="21600006"/>
            <a:chOff x="4249501" y="-10582291"/>
            <a:chExt cx="5400001" cy="21600006"/>
          </a:xfrm>
        </p:grpSpPr>
        <p:grpSp>
          <p:nvGrpSpPr>
            <p:cNvPr id="2" name="群組 1"/>
            <p:cNvGrpSpPr/>
            <p:nvPr/>
          </p:nvGrpSpPr>
          <p:grpSpPr>
            <a:xfrm>
              <a:off x="4249501" y="-3382289"/>
              <a:ext cx="5400001" cy="14400004"/>
              <a:chOff x="4249501" y="-3531598"/>
              <a:chExt cx="5400001" cy="14400004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Diffused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7" r="5667"/>
              <a:stretch/>
            </p:blipFill>
            <p:spPr>
              <a:xfrm rot="5400000">
                <a:off x="3349501" y="-2631598"/>
                <a:ext cx="7200000" cy="540000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Diffused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7" r="5667"/>
              <a:stretch/>
            </p:blipFill>
            <p:spPr>
              <a:xfrm rot="16200000" flipV="1">
                <a:off x="3349502" y="4568402"/>
                <a:ext cx="7200000" cy="5400000"/>
              </a:xfrm>
              <a:prstGeom prst="rect">
                <a:avLst/>
              </a:prstGeom>
            </p:spPr>
          </p:pic>
          <p:sp>
            <p:nvSpPr>
              <p:cNvPr id="85" name="手繪多邊形 84"/>
              <p:cNvSpPr/>
              <p:nvPr/>
            </p:nvSpPr>
            <p:spPr>
              <a:xfrm>
                <a:off x="4700174" y="-3531598"/>
                <a:ext cx="4498654" cy="14400004"/>
              </a:xfrm>
              <a:custGeom>
                <a:avLst/>
                <a:gdLst>
                  <a:gd name="connsiteX0" fmla="*/ 10051 w 4498654"/>
                  <a:gd name="connsiteY0" fmla="*/ 7200002 h 14400004"/>
                  <a:gd name="connsiteX1" fmla="*/ 4498654 w 4498654"/>
                  <a:gd name="connsiteY1" fmla="*/ 7200002 h 14400004"/>
                  <a:gd name="connsiteX2" fmla="*/ 4498654 w 4498654"/>
                  <a:gd name="connsiteY2" fmla="*/ 7429619 h 14400004"/>
                  <a:gd name="connsiteX3" fmla="*/ 4480709 w 4498654"/>
                  <a:gd name="connsiteY3" fmla="*/ 7460131 h 14400004"/>
                  <a:gd name="connsiteX4" fmla="*/ 4481041 w 4498654"/>
                  <a:gd name="connsiteY4" fmla="*/ 7460696 h 14400004"/>
                  <a:gd name="connsiteX5" fmla="*/ 4480709 w 4498654"/>
                  <a:gd name="connsiteY5" fmla="*/ 7461260 h 14400004"/>
                  <a:gd name="connsiteX6" fmla="*/ 4498654 w 4498654"/>
                  <a:gd name="connsiteY6" fmla="*/ 7491773 h 14400004"/>
                  <a:gd name="connsiteX7" fmla="*/ 4498654 w 4498654"/>
                  <a:gd name="connsiteY7" fmla="*/ 7752451 h 14400004"/>
                  <a:gd name="connsiteX8" fmla="*/ 4405122 w 4498654"/>
                  <a:gd name="connsiteY8" fmla="*/ 7873787 h 14400004"/>
                  <a:gd name="connsiteX9" fmla="*/ 4498654 w 4498654"/>
                  <a:gd name="connsiteY9" fmla="*/ 7995124 h 14400004"/>
                  <a:gd name="connsiteX10" fmla="*/ 4498654 w 4498654"/>
                  <a:gd name="connsiteY10" fmla="*/ 8262376 h 14400004"/>
                  <a:gd name="connsiteX11" fmla="*/ 4480709 w 4498654"/>
                  <a:gd name="connsiteY11" fmla="*/ 8292888 h 14400004"/>
                  <a:gd name="connsiteX12" fmla="*/ 4482309 w 4498654"/>
                  <a:gd name="connsiteY12" fmla="*/ 8295609 h 14400004"/>
                  <a:gd name="connsiteX13" fmla="*/ 4480709 w 4498654"/>
                  <a:gd name="connsiteY13" fmla="*/ 8298330 h 14400004"/>
                  <a:gd name="connsiteX14" fmla="*/ 4498654 w 4498654"/>
                  <a:gd name="connsiteY14" fmla="*/ 8328843 h 14400004"/>
                  <a:gd name="connsiteX15" fmla="*/ 4498654 w 4498654"/>
                  <a:gd name="connsiteY15" fmla="*/ 8585210 h 14400004"/>
                  <a:gd name="connsiteX16" fmla="*/ 4405123 w 4498654"/>
                  <a:gd name="connsiteY16" fmla="*/ 8706544 h 14400004"/>
                  <a:gd name="connsiteX17" fmla="*/ 4498654 w 4498654"/>
                  <a:gd name="connsiteY17" fmla="*/ 8827880 h 14400004"/>
                  <a:gd name="connsiteX18" fmla="*/ 4498654 w 4498654"/>
                  <a:gd name="connsiteY18" fmla="*/ 9095132 h 14400004"/>
                  <a:gd name="connsiteX19" fmla="*/ 4480709 w 4498654"/>
                  <a:gd name="connsiteY19" fmla="*/ 9125644 h 14400004"/>
                  <a:gd name="connsiteX20" fmla="*/ 4482310 w 4498654"/>
                  <a:gd name="connsiteY20" fmla="*/ 9128366 h 14400004"/>
                  <a:gd name="connsiteX21" fmla="*/ 4480709 w 4498654"/>
                  <a:gd name="connsiteY21" fmla="*/ 9131087 h 14400004"/>
                  <a:gd name="connsiteX22" fmla="*/ 4498654 w 4498654"/>
                  <a:gd name="connsiteY22" fmla="*/ 9161600 h 14400004"/>
                  <a:gd name="connsiteX23" fmla="*/ 4498654 w 4498654"/>
                  <a:gd name="connsiteY23" fmla="*/ 9417966 h 14400004"/>
                  <a:gd name="connsiteX24" fmla="*/ 4405123 w 4498654"/>
                  <a:gd name="connsiteY24" fmla="*/ 9539300 h 14400004"/>
                  <a:gd name="connsiteX25" fmla="*/ 4498654 w 4498654"/>
                  <a:gd name="connsiteY25" fmla="*/ 9660636 h 14400004"/>
                  <a:gd name="connsiteX26" fmla="*/ 4498654 w 4498654"/>
                  <a:gd name="connsiteY26" fmla="*/ 9927891 h 14400004"/>
                  <a:gd name="connsiteX27" fmla="*/ 4480710 w 4498654"/>
                  <a:gd name="connsiteY27" fmla="*/ 9958401 h 14400004"/>
                  <a:gd name="connsiteX28" fmla="*/ 4482310 w 4498654"/>
                  <a:gd name="connsiteY28" fmla="*/ 9961123 h 14400004"/>
                  <a:gd name="connsiteX29" fmla="*/ 4480709 w 4498654"/>
                  <a:gd name="connsiteY29" fmla="*/ 9963843 h 14400004"/>
                  <a:gd name="connsiteX30" fmla="*/ 4498654 w 4498654"/>
                  <a:gd name="connsiteY30" fmla="*/ 9994356 h 14400004"/>
                  <a:gd name="connsiteX31" fmla="*/ 4498654 w 4498654"/>
                  <a:gd name="connsiteY31" fmla="*/ 10250723 h 14400004"/>
                  <a:gd name="connsiteX32" fmla="*/ 4405123 w 4498654"/>
                  <a:gd name="connsiteY32" fmla="*/ 10372057 h 14400004"/>
                  <a:gd name="connsiteX33" fmla="*/ 4498654 w 4498654"/>
                  <a:gd name="connsiteY33" fmla="*/ 10493393 h 14400004"/>
                  <a:gd name="connsiteX34" fmla="*/ 4498654 w 4498654"/>
                  <a:gd name="connsiteY34" fmla="*/ 10766089 h 14400004"/>
                  <a:gd name="connsiteX35" fmla="*/ 4480710 w 4498654"/>
                  <a:gd name="connsiteY35" fmla="*/ 10796600 h 14400004"/>
                  <a:gd name="connsiteX36" fmla="*/ 4482710 w 4498654"/>
                  <a:gd name="connsiteY36" fmla="*/ 10800002 h 14400004"/>
                  <a:gd name="connsiteX37" fmla="*/ 4480709 w 4498654"/>
                  <a:gd name="connsiteY37" fmla="*/ 10803404 h 14400004"/>
                  <a:gd name="connsiteX38" fmla="*/ 4498654 w 4498654"/>
                  <a:gd name="connsiteY38" fmla="*/ 10833917 h 14400004"/>
                  <a:gd name="connsiteX39" fmla="*/ 4498654 w 4498654"/>
                  <a:gd name="connsiteY39" fmla="*/ 11095724 h 14400004"/>
                  <a:gd name="connsiteX40" fmla="*/ 4405122 w 4498654"/>
                  <a:gd name="connsiteY40" fmla="*/ 11217060 h 14400004"/>
                  <a:gd name="connsiteX41" fmla="*/ 4498654 w 4498654"/>
                  <a:gd name="connsiteY41" fmla="*/ 11338397 h 14400004"/>
                  <a:gd name="connsiteX42" fmla="*/ 4498654 w 4498654"/>
                  <a:gd name="connsiteY42" fmla="*/ 11605648 h 14400004"/>
                  <a:gd name="connsiteX43" fmla="*/ 4480709 w 4498654"/>
                  <a:gd name="connsiteY43" fmla="*/ 11636161 h 14400004"/>
                  <a:gd name="connsiteX44" fmla="*/ 4482309 w 4498654"/>
                  <a:gd name="connsiteY44" fmla="*/ 11638882 h 14400004"/>
                  <a:gd name="connsiteX45" fmla="*/ 4480709 w 4498654"/>
                  <a:gd name="connsiteY45" fmla="*/ 11641603 h 14400004"/>
                  <a:gd name="connsiteX46" fmla="*/ 4498654 w 4498654"/>
                  <a:gd name="connsiteY46" fmla="*/ 11672116 h 14400004"/>
                  <a:gd name="connsiteX47" fmla="*/ 4498654 w 4498654"/>
                  <a:gd name="connsiteY47" fmla="*/ 11928483 h 14400004"/>
                  <a:gd name="connsiteX48" fmla="*/ 4405123 w 4498654"/>
                  <a:gd name="connsiteY48" fmla="*/ 12049817 h 14400004"/>
                  <a:gd name="connsiteX49" fmla="*/ 4498654 w 4498654"/>
                  <a:gd name="connsiteY49" fmla="*/ 12171153 h 14400004"/>
                  <a:gd name="connsiteX50" fmla="*/ 4498654 w 4498654"/>
                  <a:gd name="connsiteY50" fmla="*/ 12438405 h 14400004"/>
                  <a:gd name="connsiteX51" fmla="*/ 4480709 w 4498654"/>
                  <a:gd name="connsiteY51" fmla="*/ 12468917 h 14400004"/>
                  <a:gd name="connsiteX52" fmla="*/ 4482310 w 4498654"/>
                  <a:gd name="connsiteY52" fmla="*/ 12471639 h 14400004"/>
                  <a:gd name="connsiteX53" fmla="*/ 4480709 w 4498654"/>
                  <a:gd name="connsiteY53" fmla="*/ 12474360 h 14400004"/>
                  <a:gd name="connsiteX54" fmla="*/ 4498654 w 4498654"/>
                  <a:gd name="connsiteY54" fmla="*/ 12504873 h 14400004"/>
                  <a:gd name="connsiteX55" fmla="*/ 4498654 w 4498654"/>
                  <a:gd name="connsiteY55" fmla="*/ 12761239 h 14400004"/>
                  <a:gd name="connsiteX56" fmla="*/ 4405123 w 4498654"/>
                  <a:gd name="connsiteY56" fmla="*/ 12882573 h 14400004"/>
                  <a:gd name="connsiteX57" fmla="*/ 4498654 w 4498654"/>
                  <a:gd name="connsiteY57" fmla="*/ 13003909 h 14400004"/>
                  <a:gd name="connsiteX58" fmla="*/ 4498654 w 4498654"/>
                  <a:gd name="connsiteY58" fmla="*/ 13271163 h 14400004"/>
                  <a:gd name="connsiteX59" fmla="*/ 4480710 w 4498654"/>
                  <a:gd name="connsiteY59" fmla="*/ 13301674 h 14400004"/>
                  <a:gd name="connsiteX60" fmla="*/ 4482310 w 4498654"/>
                  <a:gd name="connsiteY60" fmla="*/ 13304395 h 14400004"/>
                  <a:gd name="connsiteX61" fmla="*/ 4480709 w 4498654"/>
                  <a:gd name="connsiteY61" fmla="*/ 13307116 h 14400004"/>
                  <a:gd name="connsiteX62" fmla="*/ 4498654 w 4498654"/>
                  <a:gd name="connsiteY62" fmla="*/ 13337629 h 14400004"/>
                  <a:gd name="connsiteX63" fmla="*/ 4498654 w 4498654"/>
                  <a:gd name="connsiteY63" fmla="*/ 13593996 h 14400004"/>
                  <a:gd name="connsiteX64" fmla="*/ 4405123 w 4498654"/>
                  <a:gd name="connsiteY64" fmla="*/ 13715330 h 14400004"/>
                  <a:gd name="connsiteX65" fmla="*/ 4498654 w 4498654"/>
                  <a:gd name="connsiteY65" fmla="*/ 13836666 h 14400004"/>
                  <a:gd name="connsiteX66" fmla="*/ 4498654 w 4498654"/>
                  <a:gd name="connsiteY66" fmla="*/ 14108232 h 14400004"/>
                  <a:gd name="connsiteX67" fmla="*/ 4480709 w 4498654"/>
                  <a:gd name="connsiteY67" fmla="*/ 14138744 h 14400004"/>
                  <a:gd name="connsiteX68" fmla="*/ 4481042 w 4498654"/>
                  <a:gd name="connsiteY68" fmla="*/ 14139309 h 14400004"/>
                  <a:gd name="connsiteX69" fmla="*/ 4480710 w 4498654"/>
                  <a:gd name="connsiteY69" fmla="*/ 14139873 h 14400004"/>
                  <a:gd name="connsiteX70" fmla="*/ 4498654 w 4498654"/>
                  <a:gd name="connsiteY70" fmla="*/ 14170384 h 14400004"/>
                  <a:gd name="connsiteX71" fmla="*/ 4498654 w 4498654"/>
                  <a:gd name="connsiteY71" fmla="*/ 14400004 h 14400004"/>
                  <a:gd name="connsiteX72" fmla="*/ 18444 w 4498654"/>
                  <a:gd name="connsiteY72" fmla="*/ 14400004 h 14400004"/>
                  <a:gd name="connsiteX73" fmla="*/ 0 w 4498654"/>
                  <a:gd name="connsiteY73" fmla="*/ 14376077 h 14400004"/>
                  <a:gd name="connsiteX74" fmla="*/ 0 w 4498654"/>
                  <a:gd name="connsiteY74" fmla="*/ 14242456 h 14400004"/>
                  <a:gd name="connsiteX75" fmla="*/ 60331 w 4498654"/>
                  <a:gd name="connsiteY75" fmla="*/ 14139873 h 14400004"/>
                  <a:gd name="connsiteX76" fmla="*/ 60000 w 4498654"/>
                  <a:gd name="connsiteY76" fmla="*/ 14139309 h 14400004"/>
                  <a:gd name="connsiteX77" fmla="*/ 60332 w 4498654"/>
                  <a:gd name="connsiteY77" fmla="*/ 14138744 h 14400004"/>
                  <a:gd name="connsiteX78" fmla="*/ 0 w 4498654"/>
                  <a:gd name="connsiteY78" fmla="*/ 14036160 h 14400004"/>
                  <a:gd name="connsiteX79" fmla="*/ 0 w 4498654"/>
                  <a:gd name="connsiteY79" fmla="*/ 13891653 h 14400004"/>
                  <a:gd name="connsiteX80" fmla="*/ 135918 w 4498654"/>
                  <a:gd name="connsiteY80" fmla="*/ 13715330 h 14400004"/>
                  <a:gd name="connsiteX81" fmla="*/ 0 w 4498654"/>
                  <a:gd name="connsiteY81" fmla="*/ 13539009 h 14400004"/>
                  <a:gd name="connsiteX82" fmla="*/ 0 w 4498654"/>
                  <a:gd name="connsiteY82" fmla="*/ 13409700 h 14400004"/>
                  <a:gd name="connsiteX83" fmla="*/ 60332 w 4498654"/>
                  <a:gd name="connsiteY83" fmla="*/ 13307116 h 14400004"/>
                  <a:gd name="connsiteX84" fmla="*/ 58731 w 4498654"/>
                  <a:gd name="connsiteY84" fmla="*/ 13304395 h 14400004"/>
                  <a:gd name="connsiteX85" fmla="*/ 60331 w 4498654"/>
                  <a:gd name="connsiteY85" fmla="*/ 13301674 h 14400004"/>
                  <a:gd name="connsiteX86" fmla="*/ 0 w 4498654"/>
                  <a:gd name="connsiteY86" fmla="*/ 13199091 h 14400004"/>
                  <a:gd name="connsiteX87" fmla="*/ 0 w 4498654"/>
                  <a:gd name="connsiteY87" fmla="*/ 13058896 h 14400004"/>
                  <a:gd name="connsiteX88" fmla="*/ 135918 w 4498654"/>
                  <a:gd name="connsiteY88" fmla="*/ 12882573 h 14400004"/>
                  <a:gd name="connsiteX89" fmla="*/ 0 w 4498654"/>
                  <a:gd name="connsiteY89" fmla="*/ 12706251 h 14400004"/>
                  <a:gd name="connsiteX90" fmla="*/ 0 w 4498654"/>
                  <a:gd name="connsiteY90" fmla="*/ 12576944 h 14400004"/>
                  <a:gd name="connsiteX91" fmla="*/ 60332 w 4498654"/>
                  <a:gd name="connsiteY91" fmla="*/ 12474360 h 14400004"/>
                  <a:gd name="connsiteX92" fmla="*/ 58731 w 4498654"/>
                  <a:gd name="connsiteY92" fmla="*/ 12471639 h 14400004"/>
                  <a:gd name="connsiteX93" fmla="*/ 60332 w 4498654"/>
                  <a:gd name="connsiteY93" fmla="*/ 12468917 h 14400004"/>
                  <a:gd name="connsiteX94" fmla="*/ 0 w 4498654"/>
                  <a:gd name="connsiteY94" fmla="*/ 12366334 h 14400004"/>
                  <a:gd name="connsiteX95" fmla="*/ 0 w 4498654"/>
                  <a:gd name="connsiteY95" fmla="*/ 12226141 h 14400004"/>
                  <a:gd name="connsiteX96" fmla="*/ 135918 w 4498654"/>
                  <a:gd name="connsiteY96" fmla="*/ 12049817 h 14400004"/>
                  <a:gd name="connsiteX97" fmla="*/ 0 w 4498654"/>
                  <a:gd name="connsiteY97" fmla="*/ 11873495 h 14400004"/>
                  <a:gd name="connsiteX98" fmla="*/ 0 w 4498654"/>
                  <a:gd name="connsiteY98" fmla="*/ 11744188 h 14400004"/>
                  <a:gd name="connsiteX99" fmla="*/ 60332 w 4498654"/>
                  <a:gd name="connsiteY99" fmla="*/ 11641603 h 14400004"/>
                  <a:gd name="connsiteX100" fmla="*/ 58732 w 4498654"/>
                  <a:gd name="connsiteY100" fmla="*/ 11638882 h 14400004"/>
                  <a:gd name="connsiteX101" fmla="*/ 60332 w 4498654"/>
                  <a:gd name="connsiteY101" fmla="*/ 11636161 h 14400004"/>
                  <a:gd name="connsiteX102" fmla="*/ 0 w 4498654"/>
                  <a:gd name="connsiteY102" fmla="*/ 11533577 h 14400004"/>
                  <a:gd name="connsiteX103" fmla="*/ 0 w 4498654"/>
                  <a:gd name="connsiteY103" fmla="*/ 11393384 h 14400004"/>
                  <a:gd name="connsiteX104" fmla="*/ 135919 w 4498654"/>
                  <a:gd name="connsiteY104" fmla="*/ 11217060 h 14400004"/>
                  <a:gd name="connsiteX105" fmla="*/ 0 w 4498654"/>
                  <a:gd name="connsiteY105" fmla="*/ 11040737 h 14400004"/>
                  <a:gd name="connsiteX106" fmla="*/ 0 w 4498654"/>
                  <a:gd name="connsiteY106" fmla="*/ 10905989 h 14400004"/>
                  <a:gd name="connsiteX107" fmla="*/ 60332 w 4498654"/>
                  <a:gd name="connsiteY107" fmla="*/ 10803404 h 14400004"/>
                  <a:gd name="connsiteX108" fmla="*/ 58331 w 4498654"/>
                  <a:gd name="connsiteY108" fmla="*/ 10800002 h 14400004"/>
                  <a:gd name="connsiteX109" fmla="*/ 60331 w 4498654"/>
                  <a:gd name="connsiteY109" fmla="*/ 10796600 h 14400004"/>
                  <a:gd name="connsiteX110" fmla="*/ 0 w 4498654"/>
                  <a:gd name="connsiteY110" fmla="*/ 10694017 h 14400004"/>
                  <a:gd name="connsiteX111" fmla="*/ 0 w 4498654"/>
                  <a:gd name="connsiteY111" fmla="*/ 10548380 h 14400004"/>
                  <a:gd name="connsiteX112" fmla="*/ 135918 w 4498654"/>
                  <a:gd name="connsiteY112" fmla="*/ 10372057 h 14400004"/>
                  <a:gd name="connsiteX113" fmla="*/ 0 w 4498654"/>
                  <a:gd name="connsiteY113" fmla="*/ 10195736 h 14400004"/>
                  <a:gd name="connsiteX114" fmla="*/ 0 w 4498654"/>
                  <a:gd name="connsiteY114" fmla="*/ 10066427 h 14400004"/>
                  <a:gd name="connsiteX115" fmla="*/ 60332 w 4498654"/>
                  <a:gd name="connsiteY115" fmla="*/ 9963843 h 14400004"/>
                  <a:gd name="connsiteX116" fmla="*/ 58731 w 4498654"/>
                  <a:gd name="connsiteY116" fmla="*/ 9961123 h 14400004"/>
                  <a:gd name="connsiteX117" fmla="*/ 60331 w 4498654"/>
                  <a:gd name="connsiteY117" fmla="*/ 9958401 h 14400004"/>
                  <a:gd name="connsiteX118" fmla="*/ 0 w 4498654"/>
                  <a:gd name="connsiteY118" fmla="*/ 9855818 h 14400004"/>
                  <a:gd name="connsiteX119" fmla="*/ 0 w 4498654"/>
                  <a:gd name="connsiteY119" fmla="*/ 9715623 h 14400004"/>
                  <a:gd name="connsiteX120" fmla="*/ 135918 w 4498654"/>
                  <a:gd name="connsiteY120" fmla="*/ 9539300 h 14400004"/>
                  <a:gd name="connsiteX121" fmla="*/ 0 w 4498654"/>
                  <a:gd name="connsiteY121" fmla="*/ 9362978 h 14400004"/>
                  <a:gd name="connsiteX122" fmla="*/ 0 w 4498654"/>
                  <a:gd name="connsiteY122" fmla="*/ 9233671 h 14400004"/>
                  <a:gd name="connsiteX123" fmla="*/ 60332 w 4498654"/>
                  <a:gd name="connsiteY123" fmla="*/ 9131087 h 14400004"/>
                  <a:gd name="connsiteX124" fmla="*/ 58731 w 4498654"/>
                  <a:gd name="connsiteY124" fmla="*/ 9128366 h 14400004"/>
                  <a:gd name="connsiteX125" fmla="*/ 60332 w 4498654"/>
                  <a:gd name="connsiteY125" fmla="*/ 9125644 h 14400004"/>
                  <a:gd name="connsiteX126" fmla="*/ 0 w 4498654"/>
                  <a:gd name="connsiteY126" fmla="*/ 9023061 h 14400004"/>
                  <a:gd name="connsiteX127" fmla="*/ 0 w 4498654"/>
                  <a:gd name="connsiteY127" fmla="*/ 8882868 h 14400004"/>
                  <a:gd name="connsiteX128" fmla="*/ 135918 w 4498654"/>
                  <a:gd name="connsiteY128" fmla="*/ 8706544 h 14400004"/>
                  <a:gd name="connsiteX129" fmla="*/ 0 w 4498654"/>
                  <a:gd name="connsiteY129" fmla="*/ 8530222 h 14400004"/>
                  <a:gd name="connsiteX130" fmla="*/ 0 w 4498654"/>
                  <a:gd name="connsiteY130" fmla="*/ 8400915 h 14400004"/>
                  <a:gd name="connsiteX131" fmla="*/ 60332 w 4498654"/>
                  <a:gd name="connsiteY131" fmla="*/ 8298330 h 14400004"/>
                  <a:gd name="connsiteX132" fmla="*/ 58732 w 4498654"/>
                  <a:gd name="connsiteY132" fmla="*/ 8295609 h 14400004"/>
                  <a:gd name="connsiteX133" fmla="*/ 60332 w 4498654"/>
                  <a:gd name="connsiteY133" fmla="*/ 8292888 h 14400004"/>
                  <a:gd name="connsiteX134" fmla="*/ 0 w 4498654"/>
                  <a:gd name="connsiteY134" fmla="*/ 8190304 h 14400004"/>
                  <a:gd name="connsiteX135" fmla="*/ 0 w 4498654"/>
                  <a:gd name="connsiteY135" fmla="*/ 8050111 h 14400004"/>
                  <a:gd name="connsiteX136" fmla="*/ 135919 w 4498654"/>
                  <a:gd name="connsiteY136" fmla="*/ 7873787 h 14400004"/>
                  <a:gd name="connsiteX137" fmla="*/ 0 w 4498654"/>
                  <a:gd name="connsiteY137" fmla="*/ 7697464 h 14400004"/>
                  <a:gd name="connsiteX138" fmla="*/ 0 w 4498654"/>
                  <a:gd name="connsiteY138" fmla="*/ 7563844 h 14400004"/>
                  <a:gd name="connsiteX139" fmla="*/ 60332 w 4498654"/>
                  <a:gd name="connsiteY139" fmla="*/ 7461260 h 14400004"/>
                  <a:gd name="connsiteX140" fmla="*/ 60000 w 4498654"/>
                  <a:gd name="connsiteY140" fmla="*/ 7460696 h 14400004"/>
                  <a:gd name="connsiteX141" fmla="*/ 60332 w 4498654"/>
                  <a:gd name="connsiteY141" fmla="*/ 7460131 h 14400004"/>
                  <a:gd name="connsiteX142" fmla="*/ 0 w 4498654"/>
                  <a:gd name="connsiteY142" fmla="*/ 7357546 h 14400004"/>
                  <a:gd name="connsiteX143" fmla="*/ 0 w 4498654"/>
                  <a:gd name="connsiteY143" fmla="*/ 7213040 h 14400004"/>
                  <a:gd name="connsiteX144" fmla="*/ 10051 w 4498654"/>
                  <a:gd name="connsiteY144" fmla="*/ 0 h 14400004"/>
                  <a:gd name="connsiteX145" fmla="*/ 4498654 w 4498654"/>
                  <a:gd name="connsiteY145" fmla="*/ 0 h 14400004"/>
                  <a:gd name="connsiteX146" fmla="*/ 4498654 w 4498654"/>
                  <a:gd name="connsiteY146" fmla="*/ 229616 h 14400004"/>
                  <a:gd name="connsiteX147" fmla="*/ 4480709 w 4498654"/>
                  <a:gd name="connsiteY147" fmla="*/ 260128 h 14400004"/>
                  <a:gd name="connsiteX148" fmla="*/ 4481041 w 4498654"/>
                  <a:gd name="connsiteY148" fmla="*/ 260693 h 14400004"/>
                  <a:gd name="connsiteX149" fmla="*/ 4480709 w 4498654"/>
                  <a:gd name="connsiteY149" fmla="*/ 261258 h 14400004"/>
                  <a:gd name="connsiteX150" fmla="*/ 4498654 w 4498654"/>
                  <a:gd name="connsiteY150" fmla="*/ 291771 h 14400004"/>
                  <a:gd name="connsiteX151" fmla="*/ 4498654 w 4498654"/>
                  <a:gd name="connsiteY151" fmla="*/ 552449 h 14400004"/>
                  <a:gd name="connsiteX152" fmla="*/ 4405122 w 4498654"/>
                  <a:gd name="connsiteY152" fmla="*/ 673784 h 14400004"/>
                  <a:gd name="connsiteX153" fmla="*/ 4498654 w 4498654"/>
                  <a:gd name="connsiteY153" fmla="*/ 795122 h 14400004"/>
                  <a:gd name="connsiteX154" fmla="*/ 4498654 w 4498654"/>
                  <a:gd name="connsiteY154" fmla="*/ 1062374 h 14400004"/>
                  <a:gd name="connsiteX155" fmla="*/ 4480709 w 4498654"/>
                  <a:gd name="connsiteY155" fmla="*/ 1092885 h 14400004"/>
                  <a:gd name="connsiteX156" fmla="*/ 4482309 w 4498654"/>
                  <a:gd name="connsiteY156" fmla="*/ 1095607 h 14400004"/>
                  <a:gd name="connsiteX157" fmla="*/ 4480709 w 4498654"/>
                  <a:gd name="connsiteY157" fmla="*/ 1098327 h 14400004"/>
                  <a:gd name="connsiteX158" fmla="*/ 4498654 w 4498654"/>
                  <a:gd name="connsiteY158" fmla="*/ 1128840 h 14400004"/>
                  <a:gd name="connsiteX159" fmla="*/ 4498654 w 4498654"/>
                  <a:gd name="connsiteY159" fmla="*/ 1385208 h 14400004"/>
                  <a:gd name="connsiteX160" fmla="*/ 4405123 w 4498654"/>
                  <a:gd name="connsiteY160" fmla="*/ 1506541 h 14400004"/>
                  <a:gd name="connsiteX161" fmla="*/ 4498654 w 4498654"/>
                  <a:gd name="connsiteY161" fmla="*/ 1627877 h 14400004"/>
                  <a:gd name="connsiteX162" fmla="*/ 4498654 w 4498654"/>
                  <a:gd name="connsiteY162" fmla="*/ 1895130 h 14400004"/>
                  <a:gd name="connsiteX163" fmla="*/ 4480709 w 4498654"/>
                  <a:gd name="connsiteY163" fmla="*/ 1925642 h 14400004"/>
                  <a:gd name="connsiteX164" fmla="*/ 4482310 w 4498654"/>
                  <a:gd name="connsiteY164" fmla="*/ 1928363 h 14400004"/>
                  <a:gd name="connsiteX165" fmla="*/ 4480709 w 4498654"/>
                  <a:gd name="connsiteY165" fmla="*/ 1931084 h 14400004"/>
                  <a:gd name="connsiteX166" fmla="*/ 4498654 w 4498654"/>
                  <a:gd name="connsiteY166" fmla="*/ 1961598 h 14400004"/>
                  <a:gd name="connsiteX167" fmla="*/ 4498654 w 4498654"/>
                  <a:gd name="connsiteY167" fmla="*/ 2217964 h 14400004"/>
                  <a:gd name="connsiteX168" fmla="*/ 4405123 w 4498654"/>
                  <a:gd name="connsiteY168" fmla="*/ 2339298 h 14400004"/>
                  <a:gd name="connsiteX169" fmla="*/ 4498654 w 4498654"/>
                  <a:gd name="connsiteY169" fmla="*/ 2460633 h 14400004"/>
                  <a:gd name="connsiteX170" fmla="*/ 4498654 w 4498654"/>
                  <a:gd name="connsiteY170" fmla="*/ 2727888 h 14400004"/>
                  <a:gd name="connsiteX171" fmla="*/ 4480710 w 4498654"/>
                  <a:gd name="connsiteY171" fmla="*/ 2758398 h 14400004"/>
                  <a:gd name="connsiteX172" fmla="*/ 4482310 w 4498654"/>
                  <a:gd name="connsiteY172" fmla="*/ 2761121 h 14400004"/>
                  <a:gd name="connsiteX173" fmla="*/ 4480709 w 4498654"/>
                  <a:gd name="connsiteY173" fmla="*/ 2763840 h 14400004"/>
                  <a:gd name="connsiteX174" fmla="*/ 4498654 w 4498654"/>
                  <a:gd name="connsiteY174" fmla="*/ 2794354 h 14400004"/>
                  <a:gd name="connsiteX175" fmla="*/ 4498654 w 4498654"/>
                  <a:gd name="connsiteY175" fmla="*/ 3050720 h 14400004"/>
                  <a:gd name="connsiteX176" fmla="*/ 4405123 w 4498654"/>
                  <a:gd name="connsiteY176" fmla="*/ 3172054 h 14400004"/>
                  <a:gd name="connsiteX177" fmla="*/ 4498654 w 4498654"/>
                  <a:gd name="connsiteY177" fmla="*/ 3293390 h 14400004"/>
                  <a:gd name="connsiteX178" fmla="*/ 4498654 w 4498654"/>
                  <a:gd name="connsiteY178" fmla="*/ 3566086 h 14400004"/>
                  <a:gd name="connsiteX179" fmla="*/ 4480710 w 4498654"/>
                  <a:gd name="connsiteY179" fmla="*/ 3596597 h 14400004"/>
                  <a:gd name="connsiteX180" fmla="*/ 4482710 w 4498654"/>
                  <a:gd name="connsiteY180" fmla="*/ 3599999 h 14400004"/>
                  <a:gd name="connsiteX181" fmla="*/ 4480709 w 4498654"/>
                  <a:gd name="connsiteY181" fmla="*/ 3603401 h 14400004"/>
                  <a:gd name="connsiteX182" fmla="*/ 4498654 w 4498654"/>
                  <a:gd name="connsiteY182" fmla="*/ 3633914 h 14400004"/>
                  <a:gd name="connsiteX183" fmla="*/ 4498654 w 4498654"/>
                  <a:gd name="connsiteY183" fmla="*/ 3895721 h 14400004"/>
                  <a:gd name="connsiteX184" fmla="*/ 4405122 w 4498654"/>
                  <a:gd name="connsiteY184" fmla="*/ 4017057 h 14400004"/>
                  <a:gd name="connsiteX185" fmla="*/ 4498654 w 4498654"/>
                  <a:gd name="connsiteY185" fmla="*/ 4138394 h 14400004"/>
                  <a:gd name="connsiteX186" fmla="*/ 4498654 w 4498654"/>
                  <a:gd name="connsiteY186" fmla="*/ 4405645 h 14400004"/>
                  <a:gd name="connsiteX187" fmla="*/ 4480709 w 4498654"/>
                  <a:gd name="connsiteY187" fmla="*/ 4436158 h 14400004"/>
                  <a:gd name="connsiteX188" fmla="*/ 4482309 w 4498654"/>
                  <a:gd name="connsiteY188" fmla="*/ 4438879 h 14400004"/>
                  <a:gd name="connsiteX189" fmla="*/ 4480709 w 4498654"/>
                  <a:gd name="connsiteY189" fmla="*/ 4441600 h 14400004"/>
                  <a:gd name="connsiteX190" fmla="*/ 4498654 w 4498654"/>
                  <a:gd name="connsiteY190" fmla="*/ 4472113 h 14400004"/>
                  <a:gd name="connsiteX191" fmla="*/ 4498654 w 4498654"/>
                  <a:gd name="connsiteY191" fmla="*/ 4728480 h 14400004"/>
                  <a:gd name="connsiteX192" fmla="*/ 4405123 w 4498654"/>
                  <a:gd name="connsiteY192" fmla="*/ 4849814 h 14400004"/>
                  <a:gd name="connsiteX193" fmla="*/ 4498654 w 4498654"/>
                  <a:gd name="connsiteY193" fmla="*/ 4971150 h 14400004"/>
                  <a:gd name="connsiteX194" fmla="*/ 4498654 w 4498654"/>
                  <a:gd name="connsiteY194" fmla="*/ 5238402 h 14400004"/>
                  <a:gd name="connsiteX195" fmla="*/ 4480709 w 4498654"/>
                  <a:gd name="connsiteY195" fmla="*/ 5268914 h 14400004"/>
                  <a:gd name="connsiteX196" fmla="*/ 4482310 w 4498654"/>
                  <a:gd name="connsiteY196" fmla="*/ 5271636 h 14400004"/>
                  <a:gd name="connsiteX197" fmla="*/ 4480709 w 4498654"/>
                  <a:gd name="connsiteY197" fmla="*/ 5274357 h 14400004"/>
                  <a:gd name="connsiteX198" fmla="*/ 4498654 w 4498654"/>
                  <a:gd name="connsiteY198" fmla="*/ 5304870 h 14400004"/>
                  <a:gd name="connsiteX199" fmla="*/ 4498654 w 4498654"/>
                  <a:gd name="connsiteY199" fmla="*/ 5561236 h 14400004"/>
                  <a:gd name="connsiteX200" fmla="*/ 4405123 w 4498654"/>
                  <a:gd name="connsiteY200" fmla="*/ 5682570 h 14400004"/>
                  <a:gd name="connsiteX201" fmla="*/ 4498654 w 4498654"/>
                  <a:gd name="connsiteY201" fmla="*/ 5803906 h 14400004"/>
                  <a:gd name="connsiteX202" fmla="*/ 4498654 w 4498654"/>
                  <a:gd name="connsiteY202" fmla="*/ 6071160 h 14400004"/>
                  <a:gd name="connsiteX203" fmla="*/ 4480710 w 4498654"/>
                  <a:gd name="connsiteY203" fmla="*/ 6101671 h 14400004"/>
                  <a:gd name="connsiteX204" fmla="*/ 4482310 w 4498654"/>
                  <a:gd name="connsiteY204" fmla="*/ 6104392 h 14400004"/>
                  <a:gd name="connsiteX205" fmla="*/ 4480709 w 4498654"/>
                  <a:gd name="connsiteY205" fmla="*/ 6107113 h 14400004"/>
                  <a:gd name="connsiteX206" fmla="*/ 4498654 w 4498654"/>
                  <a:gd name="connsiteY206" fmla="*/ 6137626 h 14400004"/>
                  <a:gd name="connsiteX207" fmla="*/ 4498654 w 4498654"/>
                  <a:gd name="connsiteY207" fmla="*/ 6393993 h 14400004"/>
                  <a:gd name="connsiteX208" fmla="*/ 4405123 w 4498654"/>
                  <a:gd name="connsiteY208" fmla="*/ 6515327 h 14400004"/>
                  <a:gd name="connsiteX209" fmla="*/ 4498654 w 4498654"/>
                  <a:gd name="connsiteY209" fmla="*/ 6636663 h 14400004"/>
                  <a:gd name="connsiteX210" fmla="*/ 4498654 w 4498654"/>
                  <a:gd name="connsiteY210" fmla="*/ 6908229 h 14400004"/>
                  <a:gd name="connsiteX211" fmla="*/ 4480709 w 4498654"/>
                  <a:gd name="connsiteY211" fmla="*/ 6938741 h 14400004"/>
                  <a:gd name="connsiteX212" fmla="*/ 4481042 w 4498654"/>
                  <a:gd name="connsiteY212" fmla="*/ 6939306 h 14400004"/>
                  <a:gd name="connsiteX213" fmla="*/ 4480710 w 4498654"/>
                  <a:gd name="connsiteY213" fmla="*/ 6939870 h 14400004"/>
                  <a:gd name="connsiteX214" fmla="*/ 4498654 w 4498654"/>
                  <a:gd name="connsiteY214" fmla="*/ 6970381 h 14400004"/>
                  <a:gd name="connsiteX215" fmla="*/ 4498654 w 4498654"/>
                  <a:gd name="connsiteY215" fmla="*/ 7200001 h 14400004"/>
                  <a:gd name="connsiteX216" fmla="*/ 18444 w 4498654"/>
                  <a:gd name="connsiteY216" fmla="*/ 7200001 h 14400004"/>
                  <a:gd name="connsiteX217" fmla="*/ 0 w 4498654"/>
                  <a:gd name="connsiteY217" fmla="*/ 7176074 h 14400004"/>
                  <a:gd name="connsiteX218" fmla="*/ 0 w 4498654"/>
                  <a:gd name="connsiteY218" fmla="*/ 7042453 h 14400004"/>
                  <a:gd name="connsiteX219" fmla="*/ 60331 w 4498654"/>
                  <a:gd name="connsiteY219" fmla="*/ 6939870 h 14400004"/>
                  <a:gd name="connsiteX220" fmla="*/ 60000 w 4498654"/>
                  <a:gd name="connsiteY220" fmla="*/ 6939306 h 14400004"/>
                  <a:gd name="connsiteX221" fmla="*/ 60332 w 4498654"/>
                  <a:gd name="connsiteY221" fmla="*/ 6938741 h 14400004"/>
                  <a:gd name="connsiteX222" fmla="*/ 0 w 4498654"/>
                  <a:gd name="connsiteY222" fmla="*/ 6836157 h 14400004"/>
                  <a:gd name="connsiteX223" fmla="*/ 0 w 4498654"/>
                  <a:gd name="connsiteY223" fmla="*/ 6691650 h 14400004"/>
                  <a:gd name="connsiteX224" fmla="*/ 135918 w 4498654"/>
                  <a:gd name="connsiteY224" fmla="*/ 6515327 h 14400004"/>
                  <a:gd name="connsiteX225" fmla="*/ 0 w 4498654"/>
                  <a:gd name="connsiteY225" fmla="*/ 6339006 h 14400004"/>
                  <a:gd name="connsiteX226" fmla="*/ 0 w 4498654"/>
                  <a:gd name="connsiteY226" fmla="*/ 6209697 h 14400004"/>
                  <a:gd name="connsiteX227" fmla="*/ 60332 w 4498654"/>
                  <a:gd name="connsiteY227" fmla="*/ 6107113 h 14400004"/>
                  <a:gd name="connsiteX228" fmla="*/ 58731 w 4498654"/>
                  <a:gd name="connsiteY228" fmla="*/ 6104392 h 14400004"/>
                  <a:gd name="connsiteX229" fmla="*/ 60331 w 4498654"/>
                  <a:gd name="connsiteY229" fmla="*/ 6101671 h 14400004"/>
                  <a:gd name="connsiteX230" fmla="*/ 0 w 4498654"/>
                  <a:gd name="connsiteY230" fmla="*/ 5999088 h 14400004"/>
                  <a:gd name="connsiteX231" fmla="*/ 0 w 4498654"/>
                  <a:gd name="connsiteY231" fmla="*/ 5858893 h 14400004"/>
                  <a:gd name="connsiteX232" fmla="*/ 135918 w 4498654"/>
                  <a:gd name="connsiteY232" fmla="*/ 5682570 h 14400004"/>
                  <a:gd name="connsiteX233" fmla="*/ 0 w 4498654"/>
                  <a:gd name="connsiteY233" fmla="*/ 5506248 h 14400004"/>
                  <a:gd name="connsiteX234" fmla="*/ 0 w 4498654"/>
                  <a:gd name="connsiteY234" fmla="*/ 5376941 h 14400004"/>
                  <a:gd name="connsiteX235" fmla="*/ 60332 w 4498654"/>
                  <a:gd name="connsiteY235" fmla="*/ 5274357 h 14400004"/>
                  <a:gd name="connsiteX236" fmla="*/ 58731 w 4498654"/>
                  <a:gd name="connsiteY236" fmla="*/ 5271636 h 14400004"/>
                  <a:gd name="connsiteX237" fmla="*/ 60332 w 4498654"/>
                  <a:gd name="connsiteY237" fmla="*/ 5268914 h 14400004"/>
                  <a:gd name="connsiteX238" fmla="*/ 0 w 4498654"/>
                  <a:gd name="connsiteY238" fmla="*/ 5166331 h 14400004"/>
                  <a:gd name="connsiteX239" fmla="*/ 0 w 4498654"/>
                  <a:gd name="connsiteY239" fmla="*/ 5026138 h 14400004"/>
                  <a:gd name="connsiteX240" fmla="*/ 135918 w 4498654"/>
                  <a:gd name="connsiteY240" fmla="*/ 4849814 h 14400004"/>
                  <a:gd name="connsiteX241" fmla="*/ 0 w 4498654"/>
                  <a:gd name="connsiteY241" fmla="*/ 4673492 h 14400004"/>
                  <a:gd name="connsiteX242" fmla="*/ 0 w 4498654"/>
                  <a:gd name="connsiteY242" fmla="*/ 4544185 h 14400004"/>
                  <a:gd name="connsiteX243" fmla="*/ 60332 w 4498654"/>
                  <a:gd name="connsiteY243" fmla="*/ 4441600 h 14400004"/>
                  <a:gd name="connsiteX244" fmla="*/ 58732 w 4498654"/>
                  <a:gd name="connsiteY244" fmla="*/ 4438879 h 14400004"/>
                  <a:gd name="connsiteX245" fmla="*/ 60332 w 4498654"/>
                  <a:gd name="connsiteY245" fmla="*/ 4436158 h 14400004"/>
                  <a:gd name="connsiteX246" fmla="*/ 0 w 4498654"/>
                  <a:gd name="connsiteY246" fmla="*/ 4333574 h 14400004"/>
                  <a:gd name="connsiteX247" fmla="*/ 0 w 4498654"/>
                  <a:gd name="connsiteY247" fmla="*/ 4193381 h 14400004"/>
                  <a:gd name="connsiteX248" fmla="*/ 135919 w 4498654"/>
                  <a:gd name="connsiteY248" fmla="*/ 4017057 h 14400004"/>
                  <a:gd name="connsiteX249" fmla="*/ 0 w 4498654"/>
                  <a:gd name="connsiteY249" fmla="*/ 3840734 h 14400004"/>
                  <a:gd name="connsiteX250" fmla="*/ 0 w 4498654"/>
                  <a:gd name="connsiteY250" fmla="*/ 3705986 h 14400004"/>
                  <a:gd name="connsiteX251" fmla="*/ 60332 w 4498654"/>
                  <a:gd name="connsiteY251" fmla="*/ 3603401 h 14400004"/>
                  <a:gd name="connsiteX252" fmla="*/ 58331 w 4498654"/>
                  <a:gd name="connsiteY252" fmla="*/ 3599999 h 14400004"/>
                  <a:gd name="connsiteX253" fmla="*/ 60331 w 4498654"/>
                  <a:gd name="connsiteY253" fmla="*/ 3596597 h 14400004"/>
                  <a:gd name="connsiteX254" fmla="*/ 0 w 4498654"/>
                  <a:gd name="connsiteY254" fmla="*/ 3494014 h 14400004"/>
                  <a:gd name="connsiteX255" fmla="*/ 0 w 4498654"/>
                  <a:gd name="connsiteY255" fmla="*/ 3348377 h 14400004"/>
                  <a:gd name="connsiteX256" fmla="*/ 135918 w 4498654"/>
                  <a:gd name="connsiteY256" fmla="*/ 3172054 h 14400004"/>
                  <a:gd name="connsiteX257" fmla="*/ 0 w 4498654"/>
                  <a:gd name="connsiteY257" fmla="*/ 2995733 h 14400004"/>
                  <a:gd name="connsiteX258" fmla="*/ 0 w 4498654"/>
                  <a:gd name="connsiteY258" fmla="*/ 2866425 h 14400004"/>
                  <a:gd name="connsiteX259" fmla="*/ 60332 w 4498654"/>
                  <a:gd name="connsiteY259" fmla="*/ 2763840 h 14400004"/>
                  <a:gd name="connsiteX260" fmla="*/ 58731 w 4498654"/>
                  <a:gd name="connsiteY260" fmla="*/ 2761121 h 14400004"/>
                  <a:gd name="connsiteX261" fmla="*/ 60331 w 4498654"/>
                  <a:gd name="connsiteY261" fmla="*/ 2758398 h 14400004"/>
                  <a:gd name="connsiteX262" fmla="*/ 0 w 4498654"/>
                  <a:gd name="connsiteY262" fmla="*/ 2655815 h 14400004"/>
                  <a:gd name="connsiteX263" fmla="*/ 0 w 4498654"/>
                  <a:gd name="connsiteY263" fmla="*/ 2515620 h 14400004"/>
                  <a:gd name="connsiteX264" fmla="*/ 135918 w 4498654"/>
                  <a:gd name="connsiteY264" fmla="*/ 2339298 h 14400004"/>
                  <a:gd name="connsiteX265" fmla="*/ 0 w 4498654"/>
                  <a:gd name="connsiteY265" fmla="*/ 2162975 h 14400004"/>
                  <a:gd name="connsiteX266" fmla="*/ 0 w 4498654"/>
                  <a:gd name="connsiteY266" fmla="*/ 2033668 h 14400004"/>
                  <a:gd name="connsiteX267" fmla="*/ 60332 w 4498654"/>
                  <a:gd name="connsiteY267" fmla="*/ 1931084 h 14400004"/>
                  <a:gd name="connsiteX268" fmla="*/ 58731 w 4498654"/>
                  <a:gd name="connsiteY268" fmla="*/ 1928363 h 14400004"/>
                  <a:gd name="connsiteX269" fmla="*/ 60332 w 4498654"/>
                  <a:gd name="connsiteY269" fmla="*/ 1925642 h 14400004"/>
                  <a:gd name="connsiteX270" fmla="*/ 0 w 4498654"/>
                  <a:gd name="connsiteY270" fmla="*/ 1823058 h 14400004"/>
                  <a:gd name="connsiteX271" fmla="*/ 0 w 4498654"/>
                  <a:gd name="connsiteY271" fmla="*/ 1682865 h 14400004"/>
                  <a:gd name="connsiteX272" fmla="*/ 135918 w 4498654"/>
                  <a:gd name="connsiteY272" fmla="*/ 1506541 h 14400004"/>
                  <a:gd name="connsiteX273" fmla="*/ 0 w 4498654"/>
                  <a:gd name="connsiteY273" fmla="*/ 1330219 h 14400004"/>
                  <a:gd name="connsiteX274" fmla="*/ 0 w 4498654"/>
                  <a:gd name="connsiteY274" fmla="*/ 1200912 h 14400004"/>
                  <a:gd name="connsiteX275" fmla="*/ 60332 w 4498654"/>
                  <a:gd name="connsiteY275" fmla="*/ 1098327 h 14400004"/>
                  <a:gd name="connsiteX276" fmla="*/ 58732 w 4498654"/>
                  <a:gd name="connsiteY276" fmla="*/ 1095607 h 14400004"/>
                  <a:gd name="connsiteX277" fmla="*/ 60332 w 4498654"/>
                  <a:gd name="connsiteY277" fmla="*/ 1092885 h 14400004"/>
                  <a:gd name="connsiteX278" fmla="*/ 0 w 4498654"/>
                  <a:gd name="connsiteY278" fmla="*/ 990301 h 14400004"/>
                  <a:gd name="connsiteX279" fmla="*/ 0 w 4498654"/>
                  <a:gd name="connsiteY279" fmla="*/ 850108 h 14400004"/>
                  <a:gd name="connsiteX280" fmla="*/ 135919 w 4498654"/>
                  <a:gd name="connsiteY280" fmla="*/ 673784 h 14400004"/>
                  <a:gd name="connsiteX281" fmla="*/ 0 w 4498654"/>
                  <a:gd name="connsiteY281" fmla="*/ 497461 h 14400004"/>
                  <a:gd name="connsiteX282" fmla="*/ 0 w 4498654"/>
                  <a:gd name="connsiteY282" fmla="*/ 363842 h 14400004"/>
                  <a:gd name="connsiteX283" fmla="*/ 60332 w 4498654"/>
                  <a:gd name="connsiteY283" fmla="*/ 261258 h 14400004"/>
                  <a:gd name="connsiteX284" fmla="*/ 60000 w 4498654"/>
                  <a:gd name="connsiteY284" fmla="*/ 260693 h 14400004"/>
                  <a:gd name="connsiteX285" fmla="*/ 60332 w 4498654"/>
                  <a:gd name="connsiteY285" fmla="*/ 260128 h 14400004"/>
                  <a:gd name="connsiteX286" fmla="*/ 0 w 4498654"/>
                  <a:gd name="connsiteY286" fmla="*/ 157544 h 14400004"/>
                  <a:gd name="connsiteX287" fmla="*/ 0 w 4498654"/>
                  <a:gd name="connsiteY287" fmla="*/ 13037 h 1440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4498654" h="14400004">
                    <a:moveTo>
                      <a:pt x="10051" y="7200002"/>
                    </a:moveTo>
                    <a:lnTo>
                      <a:pt x="4498654" y="7200002"/>
                    </a:lnTo>
                    <a:lnTo>
                      <a:pt x="4498654" y="7429619"/>
                    </a:lnTo>
                    <a:lnTo>
                      <a:pt x="4480709" y="7460131"/>
                    </a:lnTo>
                    <a:lnTo>
                      <a:pt x="4481041" y="7460696"/>
                    </a:lnTo>
                    <a:lnTo>
                      <a:pt x="4480709" y="7461260"/>
                    </a:lnTo>
                    <a:lnTo>
                      <a:pt x="4498654" y="7491773"/>
                    </a:lnTo>
                    <a:lnTo>
                      <a:pt x="4498654" y="7752451"/>
                    </a:lnTo>
                    <a:lnTo>
                      <a:pt x="4405122" y="7873787"/>
                    </a:lnTo>
                    <a:lnTo>
                      <a:pt x="4498654" y="7995124"/>
                    </a:lnTo>
                    <a:lnTo>
                      <a:pt x="4498654" y="8262376"/>
                    </a:lnTo>
                    <a:lnTo>
                      <a:pt x="4480709" y="8292888"/>
                    </a:lnTo>
                    <a:lnTo>
                      <a:pt x="4482309" y="8295609"/>
                    </a:lnTo>
                    <a:lnTo>
                      <a:pt x="4480709" y="8298330"/>
                    </a:lnTo>
                    <a:lnTo>
                      <a:pt x="4498654" y="8328843"/>
                    </a:lnTo>
                    <a:lnTo>
                      <a:pt x="4498654" y="8585210"/>
                    </a:lnTo>
                    <a:lnTo>
                      <a:pt x="4405123" y="8706544"/>
                    </a:lnTo>
                    <a:lnTo>
                      <a:pt x="4498654" y="8827880"/>
                    </a:lnTo>
                    <a:lnTo>
                      <a:pt x="4498654" y="9095132"/>
                    </a:lnTo>
                    <a:lnTo>
                      <a:pt x="4480709" y="9125644"/>
                    </a:lnTo>
                    <a:lnTo>
                      <a:pt x="4482310" y="9128366"/>
                    </a:lnTo>
                    <a:lnTo>
                      <a:pt x="4480709" y="9131087"/>
                    </a:lnTo>
                    <a:lnTo>
                      <a:pt x="4498654" y="9161600"/>
                    </a:lnTo>
                    <a:lnTo>
                      <a:pt x="4498654" y="9417966"/>
                    </a:lnTo>
                    <a:lnTo>
                      <a:pt x="4405123" y="9539300"/>
                    </a:lnTo>
                    <a:lnTo>
                      <a:pt x="4498654" y="9660636"/>
                    </a:lnTo>
                    <a:lnTo>
                      <a:pt x="4498654" y="9927891"/>
                    </a:lnTo>
                    <a:lnTo>
                      <a:pt x="4480710" y="9958401"/>
                    </a:lnTo>
                    <a:lnTo>
                      <a:pt x="4482310" y="9961123"/>
                    </a:lnTo>
                    <a:lnTo>
                      <a:pt x="4480709" y="9963843"/>
                    </a:lnTo>
                    <a:lnTo>
                      <a:pt x="4498654" y="9994356"/>
                    </a:lnTo>
                    <a:lnTo>
                      <a:pt x="4498654" y="10250723"/>
                    </a:lnTo>
                    <a:lnTo>
                      <a:pt x="4405123" y="10372057"/>
                    </a:lnTo>
                    <a:lnTo>
                      <a:pt x="4498654" y="10493393"/>
                    </a:lnTo>
                    <a:lnTo>
                      <a:pt x="4498654" y="10766089"/>
                    </a:lnTo>
                    <a:lnTo>
                      <a:pt x="4480710" y="10796600"/>
                    </a:lnTo>
                    <a:lnTo>
                      <a:pt x="4482710" y="10800002"/>
                    </a:lnTo>
                    <a:lnTo>
                      <a:pt x="4480709" y="10803404"/>
                    </a:lnTo>
                    <a:lnTo>
                      <a:pt x="4498654" y="10833917"/>
                    </a:lnTo>
                    <a:lnTo>
                      <a:pt x="4498654" y="11095724"/>
                    </a:lnTo>
                    <a:lnTo>
                      <a:pt x="4405122" y="11217060"/>
                    </a:lnTo>
                    <a:lnTo>
                      <a:pt x="4498654" y="11338397"/>
                    </a:lnTo>
                    <a:lnTo>
                      <a:pt x="4498654" y="11605648"/>
                    </a:lnTo>
                    <a:lnTo>
                      <a:pt x="4480709" y="11636161"/>
                    </a:lnTo>
                    <a:lnTo>
                      <a:pt x="4482309" y="11638882"/>
                    </a:lnTo>
                    <a:lnTo>
                      <a:pt x="4480709" y="11641603"/>
                    </a:lnTo>
                    <a:lnTo>
                      <a:pt x="4498654" y="11672116"/>
                    </a:lnTo>
                    <a:lnTo>
                      <a:pt x="4498654" y="11928483"/>
                    </a:lnTo>
                    <a:lnTo>
                      <a:pt x="4405123" y="12049817"/>
                    </a:lnTo>
                    <a:lnTo>
                      <a:pt x="4498654" y="12171153"/>
                    </a:lnTo>
                    <a:lnTo>
                      <a:pt x="4498654" y="12438405"/>
                    </a:lnTo>
                    <a:lnTo>
                      <a:pt x="4480709" y="12468917"/>
                    </a:lnTo>
                    <a:lnTo>
                      <a:pt x="4482310" y="12471639"/>
                    </a:lnTo>
                    <a:lnTo>
                      <a:pt x="4480709" y="12474360"/>
                    </a:lnTo>
                    <a:lnTo>
                      <a:pt x="4498654" y="12504873"/>
                    </a:lnTo>
                    <a:lnTo>
                      <a:pt x="4498654" y="12761239"/>
                    </a:lnTo>
                    <a:lnTo>
                      <a:pt x="4405123" y="12882573"/>
                    </a:lnTo>
                    <a:lnTo>
                      <a:pt x="4498654" y="13003909"/>
                    </a:lnTo>
                    <a:lnTo>
                      <a:pt x="4498654" y="13271163"/>
                    </a:lnTo>
                    <a:lnTo>
                      <a:pt x="4480710" y="13301674"/>
                    </a:lnTo>
                    <a:lnTo>
                      <a:pt x="4482310" y="13304395"/>
                    </a:lnTo>
                    <a:lnTo>
                      <a:pt x="4480709" y="13307116"/>
                    </a:lnTo>
                    <a:lnTo>
                      <a:pt x="4498654" y="13337629"/>
                    </a:lnTo>
                    <a:lnTo>
                      <a:pt x="4498654" y="13593996"/>
                    </a:lnTo>
                    <a:lnTo>
                      <a:pt x="4405123" y="13715330"/>
                    </a:lnTo>
                    <a:lnTo>
                      <a:pt x="4498654" y="13836666"/>
                    </a:lnTo>
                    <a:lnTo>
                      <a:pt x="4498654" y="14108232"/>
                    </a:lnTo>
                    <a:lnTo>
                      <a:pt x="4480709" y="14138744"/>
                    </a:lnTo>
                    <a:lnTo>
                      <a:pt x="4481042" y="14139309"/>
                    </a:lnTo>
                    <a:lnTo>
                      <a:pt x="4480710" y="14139873"/>
                    </a:lnTo>
                    <a:lnTo>
                      <a:pt x="4498654" y="14170384"/>
                    </a:lnTo>
                    <a:lnTo>
                      <a:pt x="4498654" y="14400004"/>
                    </a:lnTo>
                    <a:lnTo>
                      <a:pt x="18444" y="14400004"/>
                    </a:lnTo>
                    <a:lnTo>
                      <a:pt x="0" y="14376077"/>
                    </a:lnTo>
                    <a:lnTo>
                      <a:pt x="0" y="14242456"/>
                    </a:lnTo>
                    <a:lnTo>
                      <a:pt x="60331" y="14139873"/>
                    </a:lnTo>
                    <a:lnTo>
                      <a:pt x="60000" y="14139309"/>
                    </a:lnTo>
                    <a:lnTo>
                      <a:pt x="60332" y="14138744"/>
                    </a:lnTo>
                    <a:lnTo>
                      <a:pt x="0" y="14036160"/>
                    </a:lnTo>
                    <a:lnTo>
                      <a:pt x="0" y="13891653"/>
                    </a:lnTo>
                    <a:lnTo>
                      <a:pt x="135918" y="13715330"/>
                    </a:lnTo>
                    <a:lnTo>
                      <a:pt x="0" y="13539009"/>
                    </a:lnTo>
                    <a:lnTo>
                      <a:pt x="0" y="13409700"/>
                    </a:lnTo>
                    <a:lnTo>
                      <a:pt x="60332" y="13307116"/>
                    </a:lnTo>
                    <a:lnTo>
                      <a:pt x="58731" y="13304395"/>
                    </a:lnTo>
                    <a:lnTo>
                      <a:pt x="60331" y="13301674"/>
                    </a:lnTo>
                    <a:lnTo>
                      <a:pt x="0" y="13199091"/>
                    </a:lnTo>
                    <a:lnTo>
                      <a:pt x="0" y="13058896"/>
                    </a:lnTo>
                    <a:lnTo>
                      <a:pt x="135918" y="12882573"/>
                    </a:lnTo>
                    <a:lnTo>
                      <a:pt x="0" y="12706251"/>
                    </a:lnTo>
                    <a:lnTo>
                      <a:pt x="0" y="12576944"/>
                    </a:lnTo>
                    <a:lnTo>
                      <a:pt x="60332" y="12474360"/>
                    </a:lnTo>
                    <a:lnTo>
                      <a:pt x="58731" y="12471639"/>
                    </a:lnTo>
                    <a:lnTo>
                      <a:pt x="60332" y="12468917"/>
                    </a:lnTo>
                    <a:lnTo>
                      <a:pt x="0" y="12366334"/>
                    </a:lnTo>
                    <a:lnTo>
                      <a:pt x="0" y="12226141"/>
                    </a:lnTo>
                    <a:lnTo>
                      <a:pt x="135918" y="12049817"/>
                    </a:lnTo>
                    <a:lnTo>
                      <a:pt x="0" y="11873495"/>
                    </a:lnTo>
                    <a:lnTo>
                      <a:pt x="0" y="11744188"/>
                    </a:lnTo>
                    <a:lnTo>
                      <a:pt x="60332" y="11641603"/>
                    </a:lnTo>
                    <a:lnTo>
                      <a:pt x="58732" y="11638882"/>
                    </a:lnTo>
                    <a:lnTo>
                      <a:pt x="60332" y="11636161"/>
                    </a:lnTo>
                    <a:lnTo>
                      <a:pt x="0" y="11533577"/>
                    </a:lnTo>
                    <a:lnTo>
                      <a:pt x="0" y="11393384"/>
                    </a:lnTo>
                    <a:lnTo>
                      <a:pt x="135919" y="11217060"/>
                    </a:lnTo>
                    <a:lnTo>
                      <a:pt x="0" y="11040737"/>
                    </a:lnTo>
                    <a:lnTo>
                      <a:pt x="0" y="10905989"/>
                    </a:lnTo>
                    <a:lnTo>
                      <a:pt x="60332" y="10803404"/>
                    </a:lnTo>
                    <a:lnTo>
                      <a:pt x="58331" y="10800002"/>
                    </a:lnTo>
                    <a:lnTo>
                      <a:pt x="60331" y="10796600"/>
                    </a:lnTo>
                    <a:lnTo>
                      <a:pt x="0" y="10694017"/>
                    </a:lnTo>
                    <a:lnTo>
                      <a:pt x="0" y="10548380"/>
                    </a:lnTo>
                    <a:lnTo>
                      <a:pt x="135918" y="10372057"/>
                    </a:lnTo>
                    <a:lnTo>
                      <a:pt x="0" y="10195736"/>
                    </a:lnTo>
                    <a:lnTo>
                      <a:pt x="0" y="10066427"/>
                    </a:lnTo>
                    <a:lnTo>
                      <a:pt x="60332" y="9963843"/>
                    </a:lnTo>
                    <a:lnTo>
                      <a:pt x="58731" y="9961123"/>
                    </a:lnTo>
                    <a:lnTo>
                      <a:pt x="60331" y="9958401"/>
                    </a:lnTo>
                    <a:lnTo>
                      <a:pt x="0" y="9855818"/>
                    </a:lnTo>
                    <a:lnTo>
                      <a:pt x="0" y="9715623"/>
                    </a:lnTo>
                    <a:lnTo>
                      <a:pt x="135918" y="9539300"/>
                    </a:lnTo>
                    <a:lnTo>
                      <a:pt x="0" y="9362978"/>
                    </a:lnTo>
                    <a:lnTo>
                      <a:pt x="0" y="9233671"/>
                    </a:lnTo>
                    <a:lnTo>
                      <a:pt x="60332" y="9131087"/>
                    </a:lnTo>
                    <a:lnTo>
                      <a:pt x="58731" y="9128366"/>
                    </a:lnTo>
                    <a:lnTo>
                      <a:pt x="60332" y="9125644"/>
                    </a:lnTo>
                    <a:lnTo>
                      <a:pt x="0" y="9023061"/>
                    </a:lnTo>
                    <a:lnTo>
                      <a:pt x="0" y="8882868"/>
                    </a:lnTo>
                    <a:lnTo>
                      <a:pt x="135918" y="8706544"/>
                    </a:lnTo>
                    <a:lnTo>
                      <a:pt x="0" y="8530222"/>
                    </a:lnTo>
                    <a:lnTo>
                      <a:pt x="0" y="8400915"/>
                    </a:lnTo>
                    <a:lnTo>
                      <a:pt x="60332" y="8298330"/>
                    </a:lnTo>
                    <a:lnTo>
                      <a:pt x="58732" y="8295609"/>
                    </a:lnTo>
                    <a:lnTo>
                      <a:pt x="60332" y="8292888"/>
                    </a:lnTo>
                    <a:lnTo>
                      <a:pt x="0" y="8190304"/>
                    </a:lnTo>
                    <a:lnTo>
                      <a:pt x="0" y="8050111"/>
                    </a:lnTo>
                    <a:lnTo>
                      <a:pt x="135919" y="7873787"/>
                    </a:lnTo>
                    <a:lnTo>
                      <a:pt x="0" y="7697464"/>
                    </a:lnTo>
                    <a:lnTo>
                      <a:pt x="0" y="7563844"/>
                    </a:lnTo>
                    <a:lnTo>
                      <a:pt x="60332" y="7461260"/>
                    </a:lnTo>
                    <a:lnTo>
                      <a:pt x="60000" y="7460696"/>
                    </a:lnTo>
                    <a:lnTo>
                      <a:pt x="60332" y="7460131"/>
                    </a:lnTo>
                    <a:lnTo>
                      <a:pt x="0" y="7357546"/>
                    </a:lnTo>
                    <a:lnTo>
                      <a:pt x="0" y="7213040"/>
                    </a:lnTo>
                    <a:close/>
                    <a:moveTo>
                      <a:pt x="10051" y="0"/>
                    </a:moveTo>
                    <a:lnTo>
                      <a:pt x="4498654" y="0"/>
                    </a:lnTo>
                    <a:lnTo>
                      <a:pt x="4498654" y="229616"/>
                    </a:lnTo>
                    <a:lnTo>
                      <a:pt x="4480709" y="260128"/>
                    </a:lnTo>
                    <a:lnTo>
                      <a:pt x="4481041" y="260693"/>
                    </a:lnTo>
                    <a:lnTo>
                      <a:pt x="4480709" y="261258"/>
                    </a:lnTo>
                    <a:lnTo>
                      <a:pt x="4498654" y="291771"/>
                    </a:lnTo>
                    <a:lnTo>
                      <a:pt x="4498654" y="552449"/>
                    </a:lnTo>
                    <a:lnTo>
                      <a:pt x="4405122" y="673784"/>
                    </a:lnTo>
                    <a:lnTo>
                      <a:pt x="4498654" y="795122"/>
                    </a:lnTo>
                    <a:lnTo>
                      <a:pt x="4498654" y="1062374"/>
                    </a:lnTo>
                    <a:lnTo>
                      <a:pt x="4480709" y="1092885"/>
                    </a:lnTo>
                    <a:lnTo>
                      <a:pt x="4482309" y="1095607"/>
                    </a:lnTo>
                    <a:lnTo>
                      <a:pt x="4480709" y="1098327"/>
                    </a:lnTo>
                    <a:lnTo>
                      <a:pt x="4498654" y="1128840"/>
                    </a:lnTo>
                    <a:lnTo>
                      <a:pt x="4498654" y="1385208"/>
                    </a:lnTo>
                    <a:lnTo>
                      <a:pt x="4405123" y="1506541"/>
                    </a:lnTo>
                    <a:lnTo>
                      <a:pt x="4498654" y="1627877"/>
                    </a:lnTo>
                    <a:lnTo>
                      <a:pt x="4498654" y="1895130"/>
                    </a:lnTo>
                    <a:lnTo>
                      <a:pt x="4480709" y="1925642"/>
                    </a:lnTo>
                    <a:lnTo>
                      <a:pt x="4482310" y="1928363"/>
                    </a:lnTo>
                    <a:lnTo>
                      <a:pt x="4480709" y="1931084"/>
                    </a:lnTo>
                    <a:lnTo>
                      <a:pt x="4498654" y="1961598"/>
                    </a:lnTo>
                    <a:lnTo>
                      <a:pt x="4498654" y="2217964"/>
                    </a:lnTo>
                    <a:lnTo>
                      <a:pt x="4405123" y="2339298"/>
                    </a:lnTo>
                    <a:lnTo>
                      <a:pt x="4498654" y="2460633"/>
                    </a:lnTo>
                    <a:lnTo>
                      <a:pt x="4498654" y="2727888"/>
                    </a:lnTo>
                    <a:lnTo>
                      <a:pt x="4480710" y="2758398"/>
                    </a:lnTo>
                    <a:lnTo>
                      <a:pt x="4482310" y="2761121"/>
                    </a:lnTo>
                    <a:lnTo>
                      <a:pt x="4480709" y="2763840"/>
                    </a:lnTo>
                    <a:lnTo>
                      <a:pt x="4498654" y="2794354"/>
                    </a:lnTo>
                    <a:lnTo>
                      <a:pt x="4498654" y="3050720"/>
                    </a:lnTo>
                    <a:lnTo>
                      <a:pt x="4405123" y="3172054"/>
                    </a:lnTo>
                    <a:lnTo>
                      <a:pt x="4498654" y="3293390"/>
                    </a:lnTo>
                    <a:lnTo>
                      <a:pt x="4498654" y="3566086"/>
                    </a:lnTo>
                    <a:lnTo>
                      <a:pt x="4480710" y="3596597"/>
                    </a:lnTo>
                    <a:lnTo>
                      <a:pt x="4482710" y="3599999"/>
                    </a:lnTo>
                    <a:lnTo>
                      <a:pt x="4480709" y="3603401"/>
                    </a:lnTo>
                    <a:lnTo>
                      <a:pt x="4498654" y="3633914"/>
                    </a:lnTo>
                    <a:lnTo>
                      <a:pt x="4498654" y="3895721"/>
                    </a:lnTo>
                    <a:lnTo>
                      <a:pt x="4405122" y="4017057"/>
                    </a:lnTo>
                    <a:lnTo>
                      <a:pt x="4498654" y="4138394"/>
                    </a:lnTo>
                    <a:lnTo>
                      <a:pt x="4498654" y="4405645"/>
                    </a:lnTo>
                    <a:lnTo>
                      <a:pt x="4480709" y="4436158"/>
                    </a:lnTo>
                    <a:lnTo>
                      <a:pt x="4482309" y="4438879"/>
                    </a:lnTo>
                    <a:lnTo>
                      <a:pt x="4480709" y="4441600"/>
                    </a:lnTo>
                    <a:lnTo>
                      <a:pt x="4498654" y="4472113"/>
                    </a:lnTo>
                    <a:lnTo>
                      <a:pt x="4498654" y="4728480"/>
                    </a:lnTo>
                    <a:lnTo>
                      <a:pt x="4405123" y="4849814"/>
                    </a:lnTo>
                    <a:lnTo>
                      <a:pt x="4498654" y="4971150"/>
                    </a:lnTo>
                    <a:lnTo>
                      <a:pt x="4498654" y="5238402"/>
                    </a:lnTo>
                    <a:lnTo>
                      <a:pt x="4480709" y="5268914"/>
                    </a:lnTo>
                    <a:lnTo>
                      <a:pt x="4482310" y="5271636"/>
                    </a:lnTo>
                    <a:lnTo>
                      <a:pt x="4480709" y="5274357"/>
                    </a:lnTo>
                    <a:lnTo>
                      <a:pt x="4498654" y="5304870"/>
                    </a:lnTo>
                    <a:lnTo>
                      <a:pt x="4498654" y="5561236"/>
                    </a:lnTo>
                    <a:lnTo>
                      <a:pt x="4405123" y="5682570"/>
                    </a:lnTo>
                    <a:lnTo>
                      <a:pt x="4498654" y="5803906"/>
                    </a:lnTo>
                    <a:lnTo>
                      <a:pt x="4498654" y="6071160"/>
                    </a:lnTo>
                    <a:lnTo>
                      <a:pt x="4480710" y="6101671"/>
                    </a:lnTo>
                    <a:lnTo>
                      <a:pt x="4482310" y="6104392"/>
                    </a:lnTo>
                    <a:lnTo>
                      <a:pt x="4480709" y="6107113"/>
                    </a:lnTo>
                    <a:lnTo>
                      <a:pt x="4498654" y="6137626"/>
                    </a:lnTo>
                    <a:lnTo>
                      <a:pt x="4498654" y="6393993"/>
                    </a:lnTo>
                    <a:lnTo>
                      <a:pt x="4405123" y="6515327"/>
                    </a:lnTo>
                    <a:lnTo>
                      <a:pt x="4498654" y="6636663"/>
                    </a:lnTo>
                    <a:lnTo>
                      <a:pt x="4498654" y="6908229"/>
                    </a:lnTo>
                    <a:lnTo>
                      <a:pt x="4480709" y="6938741"/>
                    </a:lnTo>
                    <a:lnTo>
                      <a:pt x="4481042" y="6939306"/>
                    </a:lnTo>
                    <a:lnTo>
                      <a:pt x="4480710" y="6939870"/>
                    </a:lnTo>
                    <a:lnTo>
                      <a:pt x="4498654" y="6970381"/>
                    </a:lnTo>
                    <a:lnTo>
                      <a:pt x="4498654" y="7200001"/>
                    </a:lnTo>
                    <a:lnTo>
                      <a:pt x="18444" y="7200001"/>
                    </a:lnTo>
                    <a:lnTo>
                      <a:pt x="0" y="7176074"/>
                    </a:lnTo>
                    <a:lnTo>
                      <a:pt x="0" y="7042453"/>
                    </a:lnTo>
                    <a:lnTo>
                      <a:pt x="60331" y="6939870"/>
                    </a:lnTo>
                    <a:lnTo>
                      <a:pt x="60000" y="6939306"/>
                    </a:lnTo>
                    <a:lnTo>
                      <a:pt x="60332" y="6938741"/>
                    </a:lnTo>
                    <a:lnTo>
                      <a:pt x="0" y="6836157"/>
                    </a:lnTo>
                    <a:lnTo>
                      <a:pt x="0" y="6691650"/>
                    </a:lnTo>
                    <a:lnTo>
                      <a:pt x="135918" y="6515327"/>
                    </a:lnTo>
                    <a:lnTo>
                      <a:pt x="0" y="6339006"/>
                    </a:lnTo>
                    <a:lnTo>
                      <a:pt x="0" y="6209697"/>
                    </a:lnTo>
                    <a:lnTo>
                      <a:pt x="60332" y="6107113"/>
                    </a:lnTo>
                    <a:lnTo>
                      <a:pt x="58731" y="6104392"/>
                    </a:lnTo>
                    <a:lnTo>
                      <a:pt x="60331" y="6101671"/>
                    </a:lnTo>
                    <a:lnTo>
                      <a:pt x="0" y="5999088"/>
                    </a:lnTo>
                    <a:lnTo>
                      <a:pt x="0" y="5858893"/>
                    </a:lnTo>
                    <a:lnTo>
                      <a:pt x="135918" y="5682570"/>
                    </a:lnTo>
                    <a:lnTo>
                      <a:pt x="0" y="5506248"/>
                    </a:lnTo>
                    <a:lnTo>
                      <a:pt x="0" y="5376941"/>
                    </a:lnTo>
                    <a:lnTo>
                      <a:pt x="60332" y="5274357"/>
                    </a:lnTo>
                    <a:lnTo>
                      <a:pt x="58731" y="5271636"/>
                    </a:lnTo>
                    <a:lnTo>
                      <a:pt x="60332" y="5268914"/>
                    </a:lnTo>
                    <a:lnTo>
                      <a:pt x="0" y="5166331"/>
                    </a:lnTo>
                    <a:lnTo>
                      <a:pt x="0" y="5026138"/>
                    </a:lnTo>
                    <a:lnTo>
                      <a:pt x="135918" y="4849814"/>
                    </a:lnTo>
                    <a:lnTo>
                      <a:pt x="0" y="4673492"/>
                    </a:lnTo>
                    <a:lnTo>
                      <a:pt x="0" y="4544185"/>
                    </a:lnTo>
                    <a:lnTo>
                      <a:pt x="60332" y="4441600"/>
                    </a:lnTo>
                    <a:lnTo>
                      <a:pt x="58732" y="4438879"/>
                    </a:lnTo>
                    <a:lnTo>
                      <a:pt x="60332" y="4436158"/>
                    </a:lnTo>
                    <a:lnTo>
                      <a:pt x="0" y="4333574"/>
                    </a:lnTo>
                    <a:lnTo>
                      <a:pt x="0" y="4193381"/>
                    </a:lnTo>
                    <a:lnTo>
                      <a:pt x="135919" y="4017057"/>
                    </a:lnTo>
                    <a:lnTo>
                      <a:pt x="0" y="3840734"/>
                    </a:lnTo>
                    <a:lnTo>
                      <a:pt x="0" y="3705986"/>
                    </a:lnTo>
                    <a:lnTo>
                      <a:pt x="60332" y="3603401"/>
                    </a:lnTo>
                    <a:lnTo>
                      <a:pt x="58331" y="3599999"/>
                    </a:lnTo>
                    <a:lnTo>
                      <a:pt x="60331" y="3596597"/>
                    </a:lnTo>
                    <a:lnTo>
                      <a:pt x="0" y="3494014"/>
                    </a:lnTo>
                    <a:lnTo>
                      <a:pt x="0" y="3348377"/>
                    </a:lnTo>
                    <a:lnTo>
                      <a:pt x="135918" y="3172054"/>
                    </a:lnTo>
                    <a:lnTo>
                      <a:pt x="0" y="2995733"/>
                    </a:lnTo>
                    <a:lnTo>
                      <a:pt x="0" y="2866425"/>
                    </a:lnTo>
                    <a:lnTo>
                      <a:pt x="60332" y="2763840"/>
                    </a:lnTo>
                    <a:lnTo>
                      <a:pt x="58731" y="2761121"/>
                    </a:lnTo>
                    <a:lnTo>
                      <a:pt x="60331" y="2758398"/>
                    </a:lnTo>
                    <a:lnTo>
                      <a:pt x="0" y="2655815"/>
                    </a:lnTo>
                    <a:lnTo>
                      <a:pt x="0" y="2515620"/>
                    </a:lnTo>
                    <a:lnTo>
                      <a:pt x="135918" y="2339298"/>
                    </a:lnTo>
                    <a:lnTo>
                      <a:pt x="0" y="2162975"/>
                    </a:lnTo>
                    <a:lnTo>
                      <a:pt x="0" y="2033668"/>
                    </a:lnTo>
                    <a:lnTo>
                      <a:pt x="60332" y="1931084"/>
                    </a:lnTo>
                    <a:lnTo>
                      <a:pt x="58731" y="1928363"/>
                    </a:lnTo>
                    <a:lnTo>
                      <a:pt x="60332" y="1925642"/>
                    </a:lnTo>
                    <a:lnTo>
                      <a:pt x="0" y="1823058"/>
                    </a:lnTo>
                    <a:lnTo>
                      <a:pt x="0" y="1682865"/>
                    </a:lnTo>
                    <a:lnTo>
                      <a:pt x="135918" y="1506541"/>
                    </a:lnTo>
                    <a:lnTo>
                      <a:pt x="0" y="1330219"/>
                    </a:lnTo>
                    <a:lnTo>
                      <a:pt x="0" y="1200912"/>
                    </a:lnTo>
                    <a:lnTo>
                      <a:pt x="60332" y="1098327"/>
                    </a:lnTo>
                    <a:lnTo>
                      <a:pt x="58732" y="1095607"/>
                    </a:lnTo>
                    <a:lnTo>
                      <a:pt x="60332" y="1092885"/>
                    </a:lnTo>
                    <a:lnTo>
                      <a:pt x="0" y="990301"/>
                    </a:lnTo>
                    <a:lnTo>
                      <a:pt x="0" y="850108"/>
                    </a:lnTo>
                    <a:lnTo>
                      <a:pt x="135919" y="673784"/>
                    </a:lnTo>
                    <a:lnTo>
                      <a:pt x="0" y="497461"/>
                    </a:lnTo>
                    <a:lnTo>
                      <a:pt x="0" y="363842"/>
                    </a:lnTo>
                    <a:lnTo>
                      <a:pt x="60332" y="261258"/>
                    </a:lnTo>
                    <a:lnTo>
                      <a:pt x="60000" y="260693"/>
                    </a:lnTo>
                    <a:lnTo>
                      <a:pt x="60332" y="260128"/>
                    </a:lnTo>
                    <a:lnTo>
                      <a:pt x="0" y="157544"/>
                    </a:lnTo>
                    <a:lnTo>
                      <a:pt x="0" y="13037"/>
                    </a:lnTo>
                    <a:close/>
                  </a:path>
                </a:pathLst>
              </a:custGeom>
              <a:blipFill dpi="0"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</a:extLst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Diffused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7" r="5667"/>
            <a:stretch/>
          </p:blipFill>
          <p:spPr>
            <a:xfrm rot="16200000" flipV="1">
              <a:off x="3349501" y="-9682291"/>
              <a:ext cx="7200000" cy="5400000"/>
            </a:xfrm>
            <a:prstGeom prst="rect">
              <a:avLst/>
            </a:prstGeom>
          </p:spPr>
        </p:pic>
        <p:sp>
          <p:nvSpPr>
            <p:cNvPr id="15" name="手繪多邊形 14"/>
            <p:cNvSpPr/>
            <p:nvPr/>
          </p:nvSpPr>
          <p:spPr>
            <a:xfrm>
              <a:off x="4700173" y="-10582291"/>
              <a:ext cx="4498654" cy="7200004"/>
            </a:xfrm>
            <a:custGeom>
              <a:avLst/>
              <a:gdLst>
                <a:gd name="connsiteX0" fmla="*/ 10051 w 4498654"/>
                <a:gd name="connsiteY0" fmla="*/ 2 h 7200004"/>
                <a:gd name="connsiteX1" fmla="*/ 4498654 w 4498654"/>
                <a:gd name="connsiteY1" fmla="*/ 2 h 7200004"/>
                <a:gd name="connsiteX2" fmla="*/ 4498654 w 4498654"/>
                <a:gd name="connsiteY2" fmla="*/ 229619 h 7200004"/>
                <a:gd name="connsiteX3" fmla="*/ 4480709 w 4498654"/>
                <a:gd name="connsiteY3" fmla="*/ 260131 h 7200004"/>
                <a:gd name="connsiteX4" fmla="*/ 4481041 w 4498654"/>
                <a:gd name="connsiteY4" fmla="*/ 260696 h 7200004"/>
                <a:gd name="connsiteX5" fmla="*/ 4480709 w 4498654"/>
                <a:gd name="connsiteY5" fmla="*/ 261260 h 7200004"/>
                <a:gd name="connsiteX6" fmla="*/ 4498654 w 4498654"/>
                <a:gd name="connsiteY6" fmla="*/ 291773 h 7200004"/>
                <a:gd name="connsiteX7" fmla="*/ 4498654 w 4498654"/>
                <a:gd name="connsiteY7" fmla="*/ 552451 h 7200004"/>
                <a:gd name="connsiteX8" fmla="*/ 4405122 w 4498654"/>
                <a:gd name="connsiteY8" fmla="*/ 673787 h 7200004"/>
                <a:gd name="connsiteX9" fmla="*/ 4498654 w 4498654"/>
                <a:gd name="connsiteY9" fmla="*/ 795124 h 7200004"/>
                <a:gd name="connsiteX10" fmla="*/ 4498654 w 4498654"/>
                <a:gd name="connsiteY10" fmla="*/ 1062376 h 7200004"/>
                <a:gd name="connsiteX11" fmla="*/ 4480709 w 4498654"/>
                <a:gd name="connsiteY11" fmla="*/ 1092888 h 7200004"/>
                <a:gd name="connsiteX12" fmla="*/ 4482309 w 4498654"/>
                <a:gd name="connsiteY12" fmla="*/ 1095609 h 7200004"/>
                <a:gd name="connsiteX13" fmla="*/ 4480709 w 4498654"/>
                <a:gd name="connsiteY13" fmla="*/ 1098330 h 7200004"/>
                <a:gd name="connsiteX14" fmla="*/ 4498654 w 4498654"/>
                <a:gd name="connsiteY14" fmla="*/ 1128843 h 7200004"/>
                <a:gd name="connsiteX15" fmla="*/ 4498654 w 4498654"/>
                <a:gd name="connsiteY15" fmla="*/ 1385210 h 7200004"/>
                <a:gd name="connsiteX16" fmla="*/ 4405123 w 4498654"/>
                <a:gd name="connsiteY16" fmla="*/ 1506544 h 7200004"/>
                <a:gd name="connsiteX17" fmla="*/ 4498654 w 4498654"/>
                <a:gd name="connsiteY17" fmla="*/ 1627880 h 7200004"/>
                <a:gd name="connsiteX18" fmla="*/ 4498654 w 4498654"/>
                <a:gd name="connsiteY18" fmla="*/ 1895132 h 7200004"/>
                <a:gd name="connsiteX19" fmla="*/ 4480709 w 4498654"/>
                <a:gd name="connsiteY19" fmla="*/ 1925644 h 7200004"/>
                <a:gd name="connsiteX20" fmla="*/ 4482310 w 4498654"/>
                <a:gd name="connsiteY20" fmla="*/ 1928366 h 7200004"/>
                <a:gd name="connsiteX21" fmla="*/ 4480709 w 4498654"/>
                <a:gd name="connsiteY21" fmla="*/ 1931087 h 7200004"/>
                <a:gd name="connsiteX22" fmla="*/ 4498654 w 4498654"/>
                <a:gd name="connsiteY22" fmla="*/ 1961600 h 7200004"/>
                <a:gd name="connsiteX23" fmla="*/ 4498654 w 4498654"/>
                <a:gd name="connsiteY23" fmla="*/ 2217966 h 7200004"/>
                <a:gd name="connsiteX24" fmla="*/ 4405123 w 4498654"/>
                <a:gd name="connsiteY24" fmla="*/ 2339300 h 7200004"/>
                <a:gd name="connsiteX25" fmla="*/ 4498654 w 4498654"/>
                <a:gd name="connsiteY25" fmla="*/ 2460636 h 7200004"/>
                <a:gd name="connsiteX26" fmla="*/ 4498654 w 4498654"/>
                <a:gd name="connsiteY26" fmla="*/ 2727891 h 7200004"/>
                <a:gd name="connsiteX27" fmla="*/ 4480710 w 4498654"/>
                <a:gd name="connsiteY27" fmla="*/ 2758401 h 7200004"/>
                <a:gd name="connsiteX28" fmla="*/ 4482310 w 4498654"/>
                <a:gd name="connsiteY28" fmla="*/ 2761123 h 7200004"/>
                <a:gd name="connsiteX29" fmla="*/ 4480709 w 4498654"/>
                <a:gd name="connsiteY29" fmla="*/ 2763843 h 7200004"/>
                <a:gd name="connsiteX30" fmla="*/ 4498654 w 4498654"/>
                <a:gd name="connsiteY30" fmla="*/ 2794356 h 7200004"/>
                <a:gd name="connsiteX31" fmla="*/ 4498654 w 4498654"/>
                <a:gd name="connsiteY31" fmla="*/ 3050723 h 7200004"/>
                <a:gd name="connsiteX32" fmla="*/ 4405123 w 4498654"/>
                <a:gd name="connsiteY32" fmla="*/ 3172057 h 7200004"/>
                <a:gd name="connsiteX33" fmla="*/ 4498654 w 4498654"/>
                <a:gd name="connsiteY33" fmla="*/ 3293393 h 7200004"/>
                <a:gd name="connsiteX34" fmla="*/ 4498654 w 4498654"/>
                <a:gd name="connsiteY34" fmla="*/ 3566089 h 7200004"/>
                <a:gd name="connsiteX35" fmla="*/ 4480710 w 4498654"/>
                <a:gd name="connsiteY35" fmla="*/ 3596600 h 7200004"/>
                <a:gd name="connsiteX36" fmla="*/ 4482710 w 4498654"/>
                <a:gd name="connsiteY36" fmla="*/ 3600002 h 7200004"/>
                <a:gd name="connsiteX37" fmla="*/ 4480709 w 4498654"/>
                <a:gd name="connsiteY37" fmla="*/ 3603404 h 7200004"/>
                <a:gd name="connsiteX38" fmla="*/ 4498654 w 4498654"/>
                <a:gd name="connsiteY38" fmla="*/ 3633917 h 7200004"/>
                <a:gd name="connsiteX39" fmla="*/ 4498654 w 4498654"/>
                <a:gd name="connsiteY39" fmla="*/ 3895724 h 7200004"/>
                <a:gd name="connsiteX40" fmla="*/ 4405122 w 4498654"/>
                <a:gd name="connsiteY40" fmla="*/ 4017060 h 7200004"/>
                <a:gd name="connsiteX41" fmla="*/ 4498654 w 4498654"/>
                <a:gd name="connsiteY41" fmla="*/ 4138397 h 7200004"/>
                <a:gd name="connsiteX42" fmla="*/ 4498654 w 4498654"/>
                <a:gd name="connsiteY42" fmla="*/ 4405648 h 7200004"/>
                <a:gd name="connsiteX43" fmla="*/ 4480709 w 4498654"/>
                <a:gd name="connsiteY43" fmla="*/ 4436161 h 7200004"/>
                <a:gd name="connsiteX44" fmla="*/ 4482309 w 4498654"/>
                <a:gd name="connsiteY44" fmla="*/ 4438882 h 7200004"/>
                <a:gd name="connsiteX45" fmla="*/ 4480709 w 4498654"/>
                <a:gd name="connsiteY45" fmla="*/ 4441603 h 7200004"/>
                <a:gd name="connsiteX46" fmla="*/ 4498654 w 4498654"/>
                <a:gd name="connsiteY46" fmla="*/ 4472116 h 7200004"/>
                <a:gd name="connsiteX47" fmla="*/ 4498654 w 4498654"/>
                <a:gd name="connsiteY47" fmla="*/ 4728483 h 7200004"/>
                <a:gd name="connsiteX48" fmla="*/ 4405123 w 4498654"/>
                <a:gd name="connsiteY48" fmla="*/ 4849817 h 7200004"/>
                <a:gd name="connsiteX49" fmla="*/ 4498654 w 4498654"/>
                <a:gd name="connsiteY49" fmla="*/ 4971153 h 7200004"/>
                <a:gd name="connsiteX50" fmla="*/ 4498654 w 4498654"/>
                <a:gd name="connsiteY50" fmla="*/ 5238405 h 7200004"/>
                <a:gd name="connsiteX51" fmla="*/ 4480709 w 4498654"/>
                <a:gd name="connsiteY51" fmla="*/ 5268917 h 7200004"/>
                <a:gd name="connsiteX52" fmla="*/ 4482310 w 4498654"/>
                <a:gd name="connsiteY52" fmla="*/ 5271639 h 7200004"/>
                <a:gd name="connsiteX53" fmla="*/ 4480709 w 4498654"/>
                <a:gd name="connsiteY53" fmla="*/ 5274360 h 7200004"/>
                <a:gd name="connsiteX54" fmla="*/ 4498654 w 4498654"/>
                <a:gd name="connsiteY54" fmla="*/ 5304873 h 7200004"/>
                <a:gd name="connsiteX55" fmla="*/ 4498654 w 4498654"/>
                <a:gd name="connsiteY55" fmla="*/ 5561239 h 7200004"/>
                <a:gd name="connsiteX56" fmla="*/ 4405123 w 4498654"/>
                <a:gd name="connsiteY56" fmla="*/ 5682573 h 7200004"/>
                <a:gd name="connsiteX57" fmla="*/ 4498654 w 4498654"/>
                <a:gd name="connsiteY57" fmla="*/ 5803909 h 7200004"/>
                <a:gd name="connsiteX58" fmla="*/ 4498654 w 4498654"/>
                <a:gd name="connsiteY58" fmla="*/ 6071163 h 7200004"/>
                <a:gd name="connsiteX59" fmla="*/ 4480710 w 4498654"/>
                <a:gd name="connsiteY59" fmla="*/ 6101674 h 7200004"/>
                <a:gd name="connsiteX60" fmla="*/ 4482310 w 4498654"/>
                <a:gd name="connsiteY60" fmla="*/ 6104395 h 7200004"/>
                <a:gd name="connsiteX61" fmla="*/ 4480709 w 4498654"/>
                <a:gd name="connsiteY61" fmla="*/ 6107116 h 7200004"/>
                <a:gd name="connsiteX62" fmla="*/ 4498654 w 4498654"/>
                <a:gd name="connsiteY62" fmla="*/ 6137629 h 7200004"/>
                <a:gd name="connsiteX63" fmla="*/ 4498654 w 4498654"/>
                <a:gd name="connsiteY63" fmla="*/ 6393996 h 7200004"/>
                <a:gd name="connsiteX64" fmla="*/ 4405123 w 4498654"/>
                <a:gd name="connsiteY64" fmla="*/ 6515330 h 7200004"/>
                <a:gd name="connsiteX65" fmla="*/ 4498654 w 4498654"/>
                <a:gd name="connsiteY65" fmla="*/ 6636666 h 7200004"/>
                <a:gd name="connsiteX66" fmla="*/ 4498654 w 4498654"/>
                <a:gd name="connsiteY66" fmla="*/ 6908232 h 7200004"/>
                <a:gd name="connsiteX67" fmla="*/ 4480709 w 4498654"/>
                <a:gd name="connsiteY67" fmla="*/ 6938744 h 7200004"/>
                <a:gd name="connsiteX68" fmla="*/ 4481042 w 4498654"/>
                <a:gd name="connsiteY68" fmla="*/ 6939309 h 7200004"/>
                <a:gd name="connsiteX69" fmla="*/ 4480710 w 4498654"/>
                <a:gd name="connsiteY69" fmla="*/ 6939873 h 7200004"/>
                <a:gd name="connsiteX70" fmla="*/ 4498654 w 4498654"/>
                <a:gd name="connsiteY70" fmla="*/ 6970384 h 7200004"/>
                <a:gd name="connsiteX71" fmla="*/ 4498654 w 4498654"/>
                <a:gd name="connsiteY71" fmla="*/ 7200004 h 7200004"/>
                <a:gd name="connsiteX72" fmla="*/ 18444 w 4498654"/>
                <a:gd name="connsiteY72" fmla="*/ 7200004 h 7200004"/>
                <a:gd name="connsiteX73" fmla="*/ 0 w 4498654"/>
                <a:gd name="connsiteY73" fmla="*/ 7176077 h 7200004"/>
                <a:gd name="connsiteX74" fmla="*/ 0 w 4498654"/>
                <a:gd name="connsiteY74" fmla="*/ 7042456 h 7200004"/>
                <a:gd name="connsiteX75" fmla="*/ 60331 w 4498654"/>
                <a:gd name="connsiteY75" fmla="*/ 6939873 h 7200004"/>
                <a:gd name="connsiteX76" fmla="*/ 60000 w 4498654"/>
                <a:gd name="connsiteY76" fmla="*/ 6939309 h 7200004"/>
                <a:gd name="connsiteX77" fmla="*/ 60332 w 4498654"/>
                <a:gd name="connsiteY77" fmla="*/ 6938744 h 7200004"/>
                <a:gd name="connsiteX78" fmla="*/ 0 w 4498654"/>
                <a:gd name="connsiteY78" fmla="*/ 6836160 h 7200004"/>
                <a:gd name="connsiteX79" fmla="*/ 0 w 4498654"/>
                <a:gd name="connsiteY79" fmla="*/ 6691653 h 7200004"/>
                <a:gd name="connsiteX80" fmla="*/ 135918 w 4498654"/>
                <a:gd name="connsiteY80" fmla="*/ 6515330 h 7200004"/>
                <a:gd name="connsiteX81" fmla="*/ 0 w 4498654"/>
                <a:gd name="connsiteY81" fmla="*/ 6339009 h 7200004"/>
                <a:gd name="connsiteX82" fmla="*/ 0 w 4498654"/>
                <a:gd name="connsiteY82" fmla="*/ 6209700 h 7200004"/>
                <a:gd name="connsiteX83" fmla="*/ 60332 w 4498654"/>
                <a:gd name="connsiteY83" fmla="*/ 6107116 h 7200004"/>
                <a:gd name="connsiteX84" fmla="*/ 58731 w 4498654"/>
                <a:gd name="connsiteY84" fmla="*/ 6104395 h 7200004"/>
                <a:gd name="connsiteX85" fmla="*/ 60331 w 4498654"/>
                <a:gd name="connsiteY85" fmla="*/ 6101674 h 7200004"/>
                <a:gd name="connsiteX86" fmla="*/ 0 w 4498654"/>
                <a:gd name="connsiteY86" fmla="*/ 5999091 h 7200004"/>
                <a:gd name="connsiteX87" fmla="*/ 0 w 4498654"/>
                <a:gd name="connsiteY87" fmla="*/ 5858896 h 7200004"/>
                <a:gd name="connsiteX88" fmla="*/ 135918 w 4498654"/>
                <a:gd name="connsiteY88" fmla="*/ 5682573 h 7200004"/>
                <a:gd name="connsiteX89" fmla="*/ 0 w 4498654"/>
                <a:gd name="connsiteY89" fmla="*/ 5506251 h 7200004"/>
                <a:gd name="connsiteX90" fmla="*/ 0 w 4498654"/>
                <a:gd name="connsiteY90" fmla="*/ 5376944 h 7200004"/>
                <a:gd name="connsiteX91" fmla="*/ 60332 w 4498654"/>
                <a:gd name="connsiteY91" fmla="*/ 5274360 h 7200004"/>
                <a:gd name="connsiteX92" fmla="*/ 58731 w 4498654"/>
                <a:gd name="connsiteY92" fmla="*/ 5271639 h 7200004"/>
                <a:gd name="connsiteX93" fmla="*/ 60332 w 4498654"/>
                <a:gd name="connsiteY93" fmla="*/ 5268917 h 7200004"/>
                <a:gd name="connsiteX94" fmla="*/ 0 w 4498654"/>
                <a:gd name="connsiteY94" fmla="*/ 5166334 h 7200004"/>
                <a:gd name="connsiteX95" fmla="*/ 0 w 4498654"/>
                <a:gd name="connsiteY95" fmla="*/ 5026141 h 7200004"/>
                <a:gd name="connsiteX96" fmla="*/ 135918 w 4498654"/>
                <a:gd name="connsiteY96" fmla="*/ 4849817 h 7200004"/>
                <a:gd name="connsiteX97" fmla="*/ 0 w 4498654"/>
                <a:gd name="connsiteY97" fmla="*/ 4673495 h 7200004"/>
                <a:gd name="connsiteX98" fmla="*/ 0 w 4498654"/>
                <a:gd name="connsiteY98" fmla="*/ 4544188 h 7200004"/>
                <a:gd name="connsiteX99" fmla="*/ 60332 w 4498654"/>
                <a:gd name="connsiteY99" fmla="*/ 4441603 h 7200004"/>
                <a:gd name="connsiteX100" fmla="*/ 58732 w 4498654"/>
                <a:gd name="connsiteY100" fmla="*/ 4438882 h 7200004"/>
                <a:gd name="connsiteX101" fmla="*/ 60332 w 4498654"/>
                <a:gd name="connsiteY101" fmla="*/ 4436161 h 7200004"/>
                <a:gd name="connsiteX102" fmla="*/ 0 w 4498654"/>
                <a:gd name="connsiteY102" fmla="*/ 4333577 h 7200004"/>
                <a:gd name="connsiteX103" fmla="*/ 0 w 4498654"/>
                <a:gd name="connsiteY103" fmla="*/ 4193384 h 7200004"/>
                <a:gd name="connsiteX104" fmla="*/ 135919 w 4498654"/>
                <a:gd name="connsiteY104" fmla="*/ 4017060 h 7200004"/>
                <a:gd name="connsiteX105" fmla="*/ 0 w 4498654"/>
                <a:gd name="connsiteY105" fmla="*/ 3840737 h 7200004"/>
                <a:gd name="connsiteX106" fmla="*/ 0 w 4498654"/>
                <a:gd name="connsiteY106" fmla="*/ 3705989 h 7200004"/>
                <a:gd name="connsiteX107" fmla="*/ 60332 w 4498654"/>
                <a:gd name="connsiteY107" fmla="*/ 3603404 h 7200004"/>
                <a:gd name="connsiteX108" fmla="*/ 58331 w 4498654"/>
                <a:gd name="connsiteY108" fmla="*/ 3600002 h 7200004"/>
                <a:gd name="connsiteX109" fmla="*/ 60331 w 4498654"/>
                <a:gd name="connsiteY109" fmla="*/ 3596600 h 7200004"/>
                <a:gd name="connsiteX110" fmla="*/ 0 w 4498654"/>
                <a:gd name="connsiteY110" fmla="*/ 3494017 h 7200004"/>
                <a:gd name="connsiteX111" fmla="*/ 0 w 4498654"/>
                <a:gd name="connsiteY111" fmla="*/ 3348380 h 7200004"/>
                <a:gd name="connsiteX112" fmla="*/ 135918 w 4498654"/>
                <a:gd name="connsiteY112" fmla="*/ 3172057 h 7200004"/>
                <a:gd name="connsiteX113" fmla="*/ 0 w 4498654"/>
                <a:gd name="connsiteY113" fmla="*/ 2995736 h 7200004"/>
                <a:gd name="connsiteX114" fmla="*/ 0 w 4498654"/>
                <a:gd name="connsiteY114" fmla="*/ 2866427 h 7200004"/>
                <a:gd name="connsiteX115" fmla="*/ 60332 w 4498654"/>
                <a:gd name="connsiteY115" fmla="*/ 2763843 h 7200004"/>
                <a:gd name="connsiteX116" fmla="*/ 58731 w 4498654"/>
                <a:gd name="connsiteY116" fmla="*/ 2761123 h 7200004"/>
                <a:gd name="connsiteX117" fmla="*/ 60331 w 4498654"/>
                <a:gd name="connsiteY117" fmla="*/ 2758401 h 7200004"/>
                <a:gd name="connsiteX118" fmla="*/ 0 w 4498654"/>
                <a:gd name="connsiteY118" fmla="*/ 2655818 h 7200004"/>
                <a:gd name="connsiteX119" fmla="*/ 0 w 4498654"/>
                <a:gd name="connsiteY119" fmla="*/ 2515623 h 7200004"/>
                <a:gd name="connsiteX120" fmla="*/ 135918 w 4498654"/>
                <a:gd name="connsiteY120" fmla="*/ 2339300 h 7200004"/>
                <a:gd name="connsiteX121" fmla="*/ 0 w 4498654"/>
                <a:gd name="connsiteY121" fmla="*/ 2162978 h 7200004"/>
                <a:gd name="connsiteX122" fmla="*/ 0 w 4498654"/>
                <a:gd name="connsiteY122" fmla="*/ 2033671 h 7200004"/>
                <a:gd name="connsiteX123" fmla="*/ 60332 w 4498654"/>
                <a:gd name="connsiteY123" fmla="*/ 1931087 h 7200004"/>
                <a:gd name="connsiteX124" fmla="*/ 58731 w 4498654"/>
                <a:gd name="connsiteY124" fmla="*/ 1928366 h 7200004"/>
                <a:gd name="connsiteX125" fmla="*/ 60332 w 4498654"/>
                <a:gd name="connsiteY125" fmla="*/ 1925644 h 7200004"/>
                <a:gd name="connsiteX126" fmla="*/ 0 w 4498654"/>
                <a:gd name="connsiteY126" fmla="*/ 1823061 h 7200004"/>
                <a:gd name="connsiteX127" fmla="*/ 0 w 4498654"/>
                <a:gd name="connsiteY127" fmla="*/ 1682868 h 7200004"/>
                <a:gd name="connsiteX128" fmla="*/ 135918 w 4498654"/>
                <a:gd name="connsiteY128" fmla="*/ 1506544 h 7200004"/>
                <a:gd name="connsiteX129" fmla="*/ 0 w 4498654"/>
                <a:gd name="connsiteY129" fmla="*/ 1330222 h 7200004"/>
                <a:gd name="connsiteX130" fmla="*/ 0 w 4498654"/>
                <a:gd name="connsiteY130" fmla="*/ 1200915 h 7200004"/>
                <a:gd name="connsiteX131" fmla="*/ 60332 w 4498654"/>
                <a:gd name="connsiteY131" fmla="*/ 1098330 h 7200004"/>
                <a:gd name="connsiteX132" fmla="*/ 58732 w 4498654"/>
                <a:gd name="connsiteY132" fmla="*/ 1095609 h 7200004"/>
                <a:gd name="connsiteX133" fmla="*/ 60332 w 4498654"/>
                <a:gd name="connsiteY133" fmla="*/ 1092888 h 7200004"/>
                <a:gd name="connsiteX134" fmla="*/ 0 w 4498654"/>
                <a:gd name="connsiteY134" fmla="*/ 990304 h 7200004"/>
                <a:gd name="connsiteX135" fmla="*/ 0 w 4498654"/>
                <a:gd name="connsiteY135" fmla="*/ 850111 h 7200004"/>
                <a:gd name="connsiteX136" fmla="*/ 135919 w 4498654"/>
                <a:gd name="connsiteY136" fmla="*/ 673787 h 7200004"/>
                <a:gd name="connsiteX137" fmla="*/ 0 w 4498654"/>
                <a:gd name="connsiteY137" fmla="*/ 497464 h 7200004"/>
                <a:gd name="connsiteX138" fmla="*/ 0 w 4498654"/>
                <a:gd name="connsiteY138" fmla="*/ 363844 h 7200004"/>
                <a:gd name="connsiteX139" fmla="*/ 60332 w 4498654"/>
                <a:gd name="connsiteY139" fmla="*/ 261260 h 7200004"/>
                <a:gd name="connsiteX140" fmla="*/ 60000 w 4498654"/>
                <a:gd name="connsiteY140" fmla="*/ 260696 h 7200004"/>
                <a:gd name="connsiteX141" fmla="*/ 60332 w 4498654"/>
                <a:gd name="connsiteY141" fmla="*/ 260131 h 7200004"/>
                <a:gd name="connsiteX142" fmla="*/ 0 w 4498654"/>
                <a:gd name="connsiteY142" fmla="*/ 157546 h 7200004"/>
                <a:gd name="connsiteX143" fmla="*/ 0 w 4498654"/>
                <a:gd name="connsiteY143" fmla="*/ 13040 h 7200004"/>
                <a:gd name="connsiteX144" fmla="*/ 18444 w 4498654"/>
                <a:gd name="connsiteY144" fmla="*/ 0 h 7200004"/>
                <a:gd name="connsiteX145" fmla="*/ 4498654 w 4498654"/>
                <a:gd name="connsiteY145" fmla="*/ 0 h 7200004"/>
                <a:gd name="connsiteX146" fmla="*/ 4498654 w 4498654"/>
                <a:gd name="connsiteY146" fmla="*/ 1 h 7200004"/>
                <a:gd name="connsiteX147" fmla="*/ 18444 w 4498654"/>
                <a:gd name="connsiteY147" fmla="*/ 1 h 72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98654" h="7200004">
                  <a:moveTo>
                    <a:pt x="10051" y="2"/>
                  </a:moveTo>
                  <a:lnTo>
                    <a:pt x="4498654" y="2"/>
                  </a:lnTo>
                  <a:lnTo>
                    <a:pt x="4498654" y="229619"/>
                  </a:lnTo>
                  <a:lnTo>
                    <a:pt x="4480709" y="260131"/>
                  </a:lnTo>
                  <a:lnTo>
                    <a:pt x="4481041" y="260696"/>
                  </a:lnTo>
                  <a:lnTo>
                    <a:pt x="4480709" y="261260"/>
                  </a:lnTo>
                  <a:lnTo>
                    <a:pt x="4498654" y="291773"/>
                  </a:lnTo>
                  <a:lnTo>
                    <a:pt x="4498654" y="552451"/>
                  </a:lnTo>
                  <a:lnTo>
                    <a:pt x="4405122" y="673787"/>
                  </a:lnTo>
                  <a:lnTo>
                    <a:pt x="4498654" y="795124"/>
                  </a:lnTo>
                  <a:lnTo>
                    <a:pt x="4498654" y="1062376"/>
                  </a:lnTo>
                  <a:lnTo>
                    <a:pt x="4480709" y="1092888"/>
                  </a:lnTo>
                  <a:lnTo>
                    <a:pt x="4482309" y="1095609"/>
                  </a:lnTo>
                  <a:lnTo>
                    <a:pt x="4480709" y="1098330"/>
                  </a:lnTo>
                  <a:lnTo>
                    <a:pt x="4498654" y="1128843"/>
                  </a:lnTo>
                  <a:lnTo>
                    <a:pt x="4498654" y="1385210"/>
                  </a:lnTo>
                  <a:lnTo>
                    <a:pt x="4405123" y="1506544"/>
                  </a:lnTo>
                  <a:lnTo>
                    <a:pt x="4498654" y="1627880"/>
                  </a:lnTo>
                  <a:lnTo>
                    <a:pt x="4498654" y="1895132"/>
                  </a:lnTo>
                  <a:lnTo>
                    <a:pt x="4480709" y="1925644"/>
                  </a:lnTo>
                  <a:lnTo>
                    <a:pt x="4482310" y="1928366"/>
                  </a:lnTo>
                  <a:lnTo>
                    <a:pt x="4480709" y="1931087"/>
                  </a:lnTo>
                  <a:lnTo>
                    <a:pt x="4498654" y="1961600"/>
                  </a:lnTo>
                  <a:lnTo>
                    <a:pt x="4498654" y="2217966"/>
                  </a:lnTo>
                  <a:lnTo>
                    <a:pt x="4405123" y="2339300"/>
                  </a:lnTo>
                  <a:lnTo>
                    <a:pt x="4498654" y="2460636"/>
                  </a:lnTo>
                  <a:lnTo>
                    <a:pt x="4498654" y="2727891"/>
                  </a:lnTo>
                  <a:lnTo>
                    <a:pt x="4480710" y="2758401"/>
                  </a:lnTo>
                  <a:lnTo>
                    <a:pt x="4482310" y="2761123"/>
                  </a:lnTo>
                  <a:lnTo>
                    <a:pt x="4480709" y="2763843"/>
                  </a:lnTo>
                  <a:lnTo>
                    <a:pt x="4498654" y="2794356"/>
                  </a:lnTo>
                  <a:lnTo>
                    <a:pt x="4498654" y="3050723"/>
                  </a:lnTo>
                  <a:lnTo>
                    <a:pt x="4405123" y="3172057"/>
                  </a:lnTo>
                  <a:lnTo>
                    <a:pt x="4498654" y="3293393"/>
                  </a:lnTo>
                  <a:lnTo>
                    <a:pt x="4498654" y="3566089"/>
                  </a:lnTo>
                  <a:lnTo>
                    <a:pt x="4480710" y="3596600"/>
                  </a:lnTo>
                  <a:lnTo>
                    <a:pt x="4482710" y="3600002"/>
                  </a:lnTo>
                  <a:lnTo>
                    <a:pt x="4480709" y="3603404"/>
                  </a:lnTo>
                  <a:lnTo>
                    <a:pt x="4498654" y="3633917"/>
                  </a:lnTo>
                  <a:lnTo>
                    <a:pt x="4498654" y="3895724"/>
                  </a:lnTo>
                  <a:lnTo>
                    <a:pt x="4405122" y="4017060"/>
                  </a:lnTo>
                  <a:lnTo>
                    <a:pt x="4498654" y="4138397"/>
                  </a:lnTo>
                  <a:lnTo>
                    <a:pt x="4498654" y="4405648"/>
                  </a:lnTo>
                  <a:lnTo>
                    <a:pt x="4480709" y="4436161"/>
                  </a:lnTo>
                  <a:lnTo>
                    <a:pt x="4482309" y="4438882"/>
                  </a:lnTo>
                  <a:lnTo>
                    <a:pt x="4480709" y="4441603"/>
                  </a:lnTo>
                  <a:lnTo>
                    <a:pt x="4498654" y="4472116"/>
                  </a:lnTo>
                  <a:lnTo>
                    <a:pt x="4498654" y="4728483"/>
                  </a:lnTo>
                  <a:lnTo>
                    <a:pt x="4405123" y="4849817"/>
                  </a:lnTo>
                  <a:lnTo>
                    <a:pt x="4498654" y="4971153"/>
                  </a:lnTo>
                  <a:lnTo>
                    <a:pt x="4498654" y="5238405"/>
                  </a:lnTo>
                  <a:lnTo>
                    <a:pt x="4480709" y="5268917"/>
                  </a:lnTo>
                  <a:lnTo>
                    <a:pt x="4482310" y="5271639"/>
                  </a:lnTo>
                  <a:lnTo>
                    <a:pt x="4480709" y="5274360"/>
                  </a:lnTo>
                  <a:lnTo>
                    <a:pt x="4498654" y="5304873"/>
                  </a:lnTo>
                  <a:lnTo>
                    <a:pt x="4498654" y="5561239"/>
                  </a:lnTo>
                  <a:lnTo>
                    <a:pt x="4405123" y="5682573"/>
                  </a:lnTo>
                  <a:lnTo>
                    <a:pt x="4498654" y="5803909"/>
                  </a:lnTo>
                  <a:lnTo>
                    <a:pt x="4498654" y="6071163"/>
                  </a:lnTo>
                  <a:lnTo>
                    <a:pt x="4480710" y="6101674"/>
                  </a:lnTo>
                  <a:lnTo>
                    <a:pt x="4482310" y="6104395"/>
                  </a:lnTo>
                  <a:lnTo>
                    <a:pt x="4480709" y="6107116"/>
                  </a:lnTo>
                  <a:lnTo>
                    <a:pt x="4498654" y="6137629"/>
                  </a:lnTo>
                  <a:lnTo>
                    <a:pt x="4498654" y="6393996"/>
                  </a:lnTo>
                  <a:lnTo>
                    <a:pt x="4405123" y="6515330"/>
                  </a:lnTo>
                  <a:lnTo>
                    <a:pt x="4498654" y="6636666"/>
                  </a:lnTo>
                  <a:lnTo>
                    <a:pt x="4498654" y="6908232"/>
                  </a:lnTo>
                  <a:lnTo>
                    <a:pt x="4480709" y="6938744"/>
                  </a:lnTo>
                  <a:lnTo>
                    <a:pt x="4481042" y="6939309"/>
                  </a:lnTo>
                  <a:lnTo>
                    <a:pt x="4480710" y="6939873"/>
                  </a:lnTo>
                  <a:lnTo>
                    <a:pt x="4498654" y="6970384"/>
                  </a:lnTo>
                  <a:lnTo>
                    <a:pt x="4498654" y="7200004"/>
                  </a:lnTo>
                  <a:lnTo>
                    <a:pt x="18444" y="7200004"/>
                  </a:lnTo>
                  <a:lnTo>
                    <a:pt x="0" y="7176077"/>
                  </a:lnTo>
                  <a:lnTo>
                    <a:pt x="0" y="7042456"/>
                  </a:lnTo>
                  <a:lnTo>
                    <a:pt x="60331" y="6939873"/>
                  </a:lnTo>
                  <a:lnTo>
                    <a:pt x="60000" y="6939309"/>
                  </a:lnTo>
                  <a:lnTo>
                    <a:pt x="60332" y="6938744"/>
                  </a:lnTo>
                  <a:lnTo>
                    <a:pt x="0" y="6836160"/>
                  </a:lnTo>
                  <a:lnTo>
                    <a:pt x="0" y="6691653"/>
                  </a:lnTo>
                  <a:lnTo>
                    <a:pt x="135918" y="6515330"/>
                  </a:lnTo>
                  <a:lnTo>
                    <a:pt x="0" y="6339009"/>
                  </a:lnTo>
                  <a:lnTo>
                    <a:pt x="0" y="6209700"/>
                  </a:lnTo>
                  <a:lnTo>
                    <a:pt x="60332" y="6107116"/>
                  </a:lnTo>
                  <a:lnTo>
                    <a:pt x="58731" y="6104395"/>
                  </a:lnTo>
                  <a:lnTo>
                    <a:pt x="60331" y="6101674"/>
                  </a:lnTo>
                  <a:lnTo>
                    <a:pt x="0" y="5999091"/>
                  </a:lnTo>
                  <a:lnTo>
                    <a:pt x="0" y="5858896"/>
                  </a:lnTo>
                  <a:lnTo>
                    <a:pt x="135918" y="5682573"/>
                  </a:lnTo>
                  <a:lnTo>
                    <a:pt x="0" y="5506251"/>
                  </a:lnTo>
                  <a:lnTo>
                    <a:pt x="0" y="5376944"/>
                  </a:lnTo>
                  <a:lnTo>
                    <a:pt x="60332" y="5274360"/>
                  </a:lnTo>
                  <a:lnTo>
                    <a:pt x="58731" y="5271639"/>
                  </a:lnTo>
                  <a:lnTo>
                    <a:pt x="60332" y="5268917"/>
                  </a:lnTo>
                  <a:lnTo>
                    <a:pt x="0" y="5166334"/>
                  </a:lnTo>
                  <a:lnTo>
                    <a:pt x="0" y="5026141"/>
                  </a:lnTo>
                  <a:lnTo>
                    <a:pt x="135918" y="4849817"/>
                  </a:lnTo>
                  <a:lnTo>
                    <a:pt x="0" y="4673495"/>
                  </a:lnTo>
                  <a:lnTo>
                    <a:pt x="0" y="4544188"/>
                  </a:lnTo>
                  <a:lnTo>
                    <a:pt x="60332" y="4441603"/>
                  </a:lnTo>
                  <a:lnTo>
                    <a:pt x="58732" y="4438882"/>
                  </a:lnTo>
                  <a:lnTo>
                    <a:pt x="60332" y="4436161"/>
                  </a:lnTo>
                  <a:lnTo>
                    <a:pt x="0" y="4333577"/>
                  </a:lnTo>
                  <a:lnTo>
                    <a:pt x="0" y="4193384"/>
                  </a:lnTo>
                  <a:lnTo>
                    <a:pt x="135919" y="4017060"/>
                  </a:lnTo>
                  <a:lnTo>
                    <a:pt x="0" y="3840737"/>
                  </a:lnTo>
                  <a:lnTo>
                    <a:pt x="0" y="3705989"/>
                  </a:lnTo>
                  <a:lnTo>
                    <a:pt x="60332" y="3603404"/>
                  </a:lnTo>
                  <a:lnTo>
                    <a:pt x="58331" y="3600002"/>
                  </a:lnTo>
                  <a:lnTo>
                    <a:pt x="60331" y="3596600"/>
                  </a:lnTo>
                  <a:lnTo>
                    <a:pt x="0" y="3494017"/>
                  </a:lnTo>
                  <a:lnTo>
                    <a:pt x="0" y="3348380"/>
                  </a:lnTo>
                  <a:lnTo>
                    <a:pt x="135918" y="3172057"/>
                  </a:lnTo>
                  <a:lnTo>
                    <a:pt x="0" y="2995736"/>
                  </a:lnTo>
                  <a:lnTo>
                    <a:pt x="0" y="2866427"/>
                  </a:lnTo>
                  <a:lnTo>
                    <a:pt x="60332" y="2763843"/>
                  </a:lnTo>
                  <a:lnTo>
                    <a:pt x="58731" y="2761123"/>
                  </a:lnTo>
                  <a:lnTo>
                    <a:pt x="60331" y="2758401"/>
                  </a:lnTo>
                  <a:lnTo>
                    <a:pt x="0" y="2655818"/>
                  </a:lnTo>
                  <a:lnTo>
                    <a:pt x="0" y="2515623"/>
                  </a:lnTo>
                  <a:lnTo>
                    <a:pt x="135918" y="2339300"/>
                  </a:lnTo>
                  <a:lnTo>
                    <a:pt x="0" y="2162978"/>
                  </a:lnTo>
                  <a:lnTo>
                    <a:pt x="0" y="2033671"/>
                  </a:lnTo>
                  <a:lnTo>
                    <a:pt x="60332" y="1931087"/>
                  </a:lnTo>
                  <a:lnTo>
                    <a:pt x="58731" y="1928366"/>
                  </a:lnTo>
                  <a:lnTo>
                    <a:pt x="60332" y="1925644"/>
                  </a:lnTo>
                  <a:lnTo>
                    <a:pt x="0" y="1823061"/>
                  </a:lnTo>
                  <a:lnTo>
                    <a:pt x="0" y="1682868"/>
                  </a:lnTo>
                  <a:lnTo>
                    <a:pt x="135918" y="1506544"/>
                  </a:lnTo>
                  <a:lnTo>
                    <a:pt x="0" y="1330222"/>
                  </a:lnTo>
                  <a:lnTo>
                    <a:pt x="0" y="1200915"/>
                  </a:lnTo>
                  <a:lnTo>
                    <a:pt x="60332" y="1098330"/>
                  </a:lnTo>
                  <a:lnTo>
                    <a:pt x="58732" y="1095609"/>
                  </a:lnTo>
                  <a:lnTo>
                    <a:pt x="60332" y="1092888"/>
                  </a:lnTo>
                  <a:lnTo>
                    <a:pt x="0" y="990304"/>
                  </a:lnTo>
                  <a:lnTo>
                    <a:pt x="0" y="850111"/>
                  </a:lnTo>
                  <a:lnTo>
                    <a:pt x="135919" y="673787"/>
                  </a:lnTo>
                  <a:lnTo>
                    <a:pt x="0" y="497464"/>
                  </a:lnTo>
                  <a:lnTo>
                    <a:pt x="0" y="363844"/>
                  </a:lnTo>
                  <a:lnTo>
                    <a:pt x="60332" y="261260"/>
                  </a:lnTo>
                  <a:lnTo>
                    <a:pt x="60000" y="260696"/>
                  </a:lnTo>
                  <a:lnTo>
                    <a:pt x="60332" y="260131"/>
                  </a:lnTo>
                  <a:lnTo>
                    <a:pt x="0" y="157546"/>
                  </a:lnTo>
                  <a:lnTo>
                    <a:pt x="0" y="13040"/>
                  </a:lnTo>
                  <a:close/>
                  <a:moveTo>
                    <a:pt x="18444" y="0"/>
                  </a:moveTo>
                  <a:lnTo>
                    <a:pt x="4498654" y="0"/>
                  </a:lnTo>
                  <a:lnTo>
                    <a:pt x="4498654" y="1"/>
                  </a:lnTo>
                  <a:lnTo>
                    <a:pt x="18444" y="1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8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49240">
            <a:off x="6032508" y="3333762"/>
            <a:ext cx="126984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5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15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黃子恩</cp:lastModifiedBy>
  <cp:revision>39</cp:revision>
  <dcterms:created xsi:type="dcterms:W3CDTF">2019-05-31T07:44:19Z</dcterms:created>
  <dcterms:modified xsi:type="dcterms:W3CDTF">2019-06-23T14:05:08Z</dcterms:modified>
</cp:coreProperties>
</file>