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908"/>
    <a:srgbClr val="115711"/>
    <a:srgbClr val="041404"/>
    <a:srgbClr val="E6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6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0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1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1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7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9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77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868679" y="0"/>
            <a:ext cx="9144001" cy="6858000"/>
            <a:chOff x="868679" y="0"/>
            <a:chExt cx="9144001" cy="6858000"/>
          </a:xfrm>
        </p:grpSpPr>
        <p:grpSp>
          <p:nvGrpSpPr>
            <p:cNvPr id="24" name="群組 23"/>
            <p:cNvGrpSpPr/>
            <p:nvPr/>
          </p:nvGrpSpPr>
          <p:grpSpPr>
            <a:xfrm>
              <a:off x="868679" y="0"/>
              <a:ext cx="9144001" cy="6858000"/>
              <a:chOff x="868679" y="0"/>
              <a:chExt cx="9144001" cy="6858000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679" y="0"/>
                <a:ext cx="9144001" cy="6858000"/>
              </a:xfrm>
              <a:prstGeom prst="rect">
                <a:avLst/>
              </a:prstGeom>
            </p:spPr>
          </p:pic>
          <p:sp>
            <p:nvSpPr>
              <p:cNvPr id="17" name="矩形 16"/>
              <p:cNvSpPr/>
              <p:nvPr/>
            </p:nvSpPr>
            <p:spPr>
              <a:xfrm rot="2104840">
                <a:off x="1053427" y="4175782"/>
                <a:ext cx="1292045" cy="975765"/>
              </a:xfrm>
              <a:prstGeom prst="rect">
                <a:avLst/>
              </a:prstGeom>
              <a:solidFill>
                <a:srgbClr val="0829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87880" y="6239580"/>
                <a:ext cx="2241503" cy="615201"/>
              </a:xfrm>
              <a:prstGeom prst="rect">
                <a:avLst/>
              </a:prstGeom>
              <a:solidFill>
                <a:srgbClr val="0829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 rot="5400000">
                <a:off x="1809076" y="5276026"/>
                <a:ext cx="1292045" cy="975765"/>
              </a:xfrm>
              <a:prstGeom prst="rect">
                <a:avLst/>
              </a:prstGeom>
              <a:solidFill>
                <a:srgbClr val="0829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 rot="3471389">
                <a:off x="2471299" y="5359650"/>
                <a:ext cx="1670546" cy="954491"/>
              </a:xfrm>
              <a:prstGeom prst="rect">
                <a:avLst/>
              </a:prstGeom>
              <a:solidFill>
                <a:srgbClr val="0829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 rot="3471389">
                <a:off x="3332049" y="3788924"/>
                <a:ext cx="686408" cy="954491"/>
              </a:xfrm>
              <a:prstGeom prst="rect">
                <a:avLst/>
              </a:prstGeom>
              <a:solidFill>
                <a:srgbClr val="0829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1929214" y="2937306"/>
              <a:ext cx="1899008" cy="2854205"/>
              <a:chOff x="4577993" y="2403653"/>
              <a:chExt cx="1899008" cy="2854205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4577993" y="2403653"/>
                <a:ext cx="1899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 smtClean="0">
                    <a:ln w="19050">
                      <a:solidFill>
                        <a:srgbClr val="041404"/>
                      </a:solidFill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option</a:t>
                </a:r>
                <a:endParaRPr lang="zh-TW" altLang="en-US" sz="4000" dirty="0">
                  <a:ln w="19050">
                    <a:solidFill>
                      <a:srgbClr val="041404"/>
                    </a:solidFill>
                  </a:ln>
                  <a:solidFill>
                    <a:srgbClr val="E6EEE8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4577993" y="3119093"/>
                <a:ext cx="1899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 smtClean="0">
                    <a:ln w="19050">
                      <a:solidFill>
                        <a:srgbClr val="041404"/>
                      </a:solidFill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replay</a:t>
                </a:r>
                <a:endParaRPr lang="zh-TW" altLang="en-US" sz="4000" dirty="0">
                  <a:ln w="19050">
                    <a:solidFill>
                      <a:srgbClr val="041404"/>
                    </a:solidFill>
                  </a:ln>
                  <a:solidFill>
                    <a:srgbClr val="E6EEE8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4577993" y="3834533"/>
                <a:ext cx="1899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 smtClean="0">
                    <a:ln w="19050">
                      <a:solidFill>
                        <a:srgbClr val="041404"/>
                      </a:solidFill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start</a:t>
                </a:r>
                <a:endParaRPr lang="zh-TW" altLang="en-US" sz="4000" dirty="0">
                  <a:ln w="19050">
                    <a:solidFill>
                      <a:srgbClr val="041404"/>
                    </a:solidFill>
                  </a:ln>
                  <a:solidFill>
                    <a:srgbClr val="E6EEE8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4577993" y="4549972"/>
                <a:ext cx="1899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 smtClean="0">
                    <a:ln w="19050">
                      <a:solidFill>
                        <a:srgbClr val="041404"/>
                      </a:solidFill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quit</a:t>
                </a:r>
                <a:endParaRPr lang="zh-TW" altLang="en-US" sz="4000" dirty="0">
                  <a:ln w="19050">
                    <a:solidFill>
                      <a:srgbClr val="041404"/>
                    </a:solidFill>
                  </a:ln>
                  <a:solidFill>
                    <a:srgbClr val="E6EEE8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049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9044370" y="2090036"/>
            <a:ext cx="97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n w="3175">
                  <a:noFill/>
                </a:ln>
                <a:solidFill>
                  <a:srgbClr val="E6EEE8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rPr>
              <a:t>score</a:t>
            </a:r>
            <a:endParaRPr lang="zh-TW" altLang="en-US" sz="2000" dirty="0">
              <a:ln w="3175">
                <a:noFill/>
              </a:ln>
              <a:solidFill>
                <a:srgbClr val="E6EEE8"/>
              </a:solidFill>
              <a:latin typeface="FOT-Skip Std B" panose="02020700000000000000" pitchFamily="18" charset="-128"/>
              <a:ea typeface="FOT-Skip Std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11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FOT-Skip Std B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zn huang</dc:creator>
  <cp:lastModifiedBy>zn huang</cp:lastModifiedBy>
  <cp:revision>3</cp:revision>
  <dcterms:created xsi:type="dcterms:W3CDTF">2019-05-31T07:44:19Z</dcterms:created>
  <dcterms:modified xsi:type="dcterms:W3CDTF">2019-05-31T08:04:24Z</dcterms:modified>
</cp:coreProperties>
</file>