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2B9B3F"/>
    <a:srgbClr val="082908"/>
    <a:srgbClr val="115711"/>
    <a:srgbClr val="041404"/>
    <a:srgbClr val="E6E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9" autoAdjust="0"/>
  </p:normalViewPr>
  <p:slideViewPr>
    <p:cSldViewPr snapToGrid="0" showGuides="1">
      <p:cViewPr>
        <p:scale>
          <a:sx n="66" d="100"/>
          <a:sy n="66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27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25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76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28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06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15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90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81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87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86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69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46F5-8AEF-4E68-9DE5-F9F420B16F36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77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群組 43"/>
          <p:cNvGrpSpPr/>
          <p:nvPr/>
        </p:nvGrpSpPr>
        <p:grpSpPr>
          <a:xfrm>
            <a:off x="560507" y="667657"/>
            <a:ext cx="10058400" cy="5729765"/>
            <a:chOff x="560507" y="667657"/>
            <a:chExt cx="10058400" cy="5729765"/>
          </a:xfrm>
        </p:grpSpPr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507" y="667657"/>
              <a:ext cx="10058400" cy="5729765"/>
            </a:xfrm>
            <a:prstGeom prst="rect">
              <a:avLst/>
            </a:prstGeom>
          </p:spPr>
        </p:pic>
        <p:grpSp>
          <p:nvGrpSpPr>
            <p:cNvPr id="43" name="群組 42"/>
            <p:cNvGrpSpPr/>
            <p:nvPr/>
          </p:nvGrpSpPr>
          <p:grpSpPr>
            <a:xfrm>
              <a:off x="3268184" y="3147818"/>
              <a:ext cx="4643045" cy="769441"/>
              <a:chOff x="2972238" y="3036358"/>
              <a:chExt cx="4643045" cy="769441"/>
            </a:xfrm>
          </p:grpSpPr>
          <p:sp>
            <p:nvSpPr>
              <p:cNvPr id="40" name="向右箭號 39"/>
              <p:cNvSpPr/>
              <p:nvPr/>
            </p:nvSpPr>
            <p:spPr>
              <a:xfrm>
                <a:off x="6734629" y="3113494"/>
                <a:ext cx="880654" cy="615168"/>
              </a:xfrm>
              <a:prstGeom prst="rightArrow">
                <a:avLst>
                  <a:gd name="adj1" fmla="val 51587"/>
                  <a:gd name="adj2" fmla="val 66218"/>
                </a:avLst>
              </a:prstGeom>
              <a:solidFill>
                <a:schemeClr val="tx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向右箭號 40"/>
              <p:cNvSpPr/>
              <p:nvPr/>
            </p:nvSpPr>
            <p:spPr>
              <a:xfrm flipH="1">
                <a:off x="2972238" y="3113494"/>
                <a:ext cx="880654" cy="615168"/>
              </a:xfrm>
              <a:prstGeom prst="rightArrow">
                <a:avLst>
                  <a:gd name="adj1" fmla="val 51587"/>
                  <a:gd name="adj2" fmla="val 66218"/>
                </a:avLst>
              </a:prstGeom>
              <a:solidFill>
                <a:schemeClr val="tx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3852892" y="3036358"/>
                <a:ext cx="2881737" cy="76944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TW" altLang="en-US" sz="4400" dirty="0" smtClean="0"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中</a:t>
                </a:r>
                <a:r>
                  <a:rPr lang="zh-TW" altLang="en-US" sz="4400" dirty="0"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文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049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圖片 1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0" t="25456" r="19810" b="70794"/>
          <a:stretch/>
        </p:blipFill>
        <p:spPr>
          <a:xfrm>
            <a:off x="10382583" y="590516"/>
            <a:ext cx="271463" cy="257175"/>
          </a:xfrm>
          <a:prstGeom prst="rect">
            <a:avLst/>
          </a:prstGeom>
        </p:spPr>
      </p:pic>
      <p:pic>
        <p:nvPicPr>
          <p:cNvPr id="121" name="圖片 1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0" t="30363" r="19810" b="65887"/>
          <a:stretch/>
        </p:blipFill>
        <p:spPr>
          <a:xfrm>
            <a:off x="10375480" y="1021734"/>
            <a:ext cx="271463" cy="257175"/>
          </a:xfrm>
          <a:prstGeom prst="rect">
            <a:avLst/>
          </a:prstGeom>
        </p:spPr>
      </p:pic>
      <p:grpSp>
        <p:nvGrpSpPr>
          <p:cNvPr id="131" name="群組 130"/>
          <p:cNvGrpSpPr/>
          <p:nvPr/>
        </p:nvGrpSpPr>
        <p:grpSpPr>
          <a:xfrm>
            <a:off x="0" y="-35761"/>
            <a:ext cx="9471476" cy="6783277"/>
            <a:chOff x="0" y="-35761"/>
            <a:chExt cx="9471476" cy="6783277"/>
          </a:xfrm>
        </p:grpSpPr>
        <p:grpSp>
          <p:nvGrpSpPr>
            <p:cNvPr id="123" name="群組 122"/>
            <p:cNvGrpSpPr/>
            <p:nvPr/>
          </p:nvGrpSpPr>
          <p:grpSpPr>
            <a:xfrm>
              <a:off x="0" y="-35761"/>
              <a:ext cx="9471476" cy="6783277"/>
              <a:chOff x="0" y="74723"/>
              <a:chExt cx="9471476" cy="6783277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8500987" y="74723"/>
                <a:ext cx="970489" cy="6783277"/>
                <a:chOff x="9044369" y="0"/>
                <a:chExt cx="970489" cy="6783277"/>
              </a:xfrm>
            </p:grpSpPr>
            <p:sp>
              <p:nvSpPr>
                <p:cNvPr id="99" name="文字方塊 98"/>
                <p:cNvSpPr txBox="1"/>
                <p:nvPr/>
              </p:nvSpPr>
              <p:spPr>
                <a:xfrm>
                  <a:off x="9044370" y="2090036"/>
                  <a:ext cx="9704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>
                      <a:ln w="3175">
                        <a:noFill/>
                      </a:ln>
                      <a:solidFill>
                        <a:srgbClr val="E6EEE8"/>
                      </a:solidFill>
                      <a:latin typeface="FOT-Skip Std B" panose="02020700000000000000" pitchFamily="18" charset="-128"/>
                      <a:ea typeface="FOT-Skip Std B" panose="02020700000000000000" pitchFamily="18" charset="-128"/>
                    </a:rPr>
                    <a:t>score</a:t>
                  </a:r>
                  <a:endParaRPr lang="zh-TW" altLang="en-US" sz="2000" dirty="0">
                    <a:ln w="3175">
                      <a:noFill/>
                    </a:ln>
                    <a:solidFill>
                      <a:srgbClr val="E6EEE8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endParaRPr>
                </a:p>
              </p:txBody>
            </p:sp>
            <p:pic>
              <p:nvPicPr>
                <p:cNvPr id="100" name="圖片 9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2521254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01" name="圖片 10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84041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02" name="圖片 10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1680836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03" name="圖片 10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69" y="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04" name="圖片 10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3361672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05" name="圖片 10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420209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06" name="圖片 105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04250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07" name="圖片 106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882928"/>
                  <a:ext cx="970488" cy="900349"/>
                </a:xfrm>
                <a:prstGeom prst="rect">
                  <a:avLst/>
                </a:prstGeom>
              </p:spPr>
            </p:pic>
          </p:grpSp>
          <p:grpSp>
            <p:nvGrpSpPr>
              <p:cNvPr id="15" name="群組 14"/>
              <p:cNvGrpSpPr/>
              <p:nvPr/>
            </p:nvGrpSpPr>
            <p:grpSpPr>
              <a:xfrm>
                <a:off x="2818155" y="74723"/>
                <a:ext cx="970489" cy="6783277"/>
                <a:chOff x="9044369" y="0"/>
                <a:chExt cx="970489" cy="6783277"/>
              </a:xfrm>
            </p:grpSpPr>
            <p:sp>
              <p:nvSpPr>
                <p:cNvPr id="8" name="文字方塊 7"/>
                <p:cNvSpPr txBox="1"/>
                <p:nvPr/>
              </p:nvSpPr>
              <p:spPr>
                <a:xfrm>
                  <a:off x="9044370" y="2090036"/>
                  <a:ext cx="9704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>
                      <a:ln w="3175">
                        <a:noFill/>
                      </a:ln>
                      <a:solidFill>
                        <a:srgbClr val="E6EEE8"/>
                      </a:solidFill>
                      <a:latin typeface="FOT-Skip Std B" panose="02020700000000000000" pitchFamily="18" charset="-128"/>
                      <a:ea typeface="FOT-Skip Std B" panose="02020700000000000000" pitchFamily="18" charset="-128"/>
                    </a:rPr>
                    <a:t>score</a:t>
                  </a:r>
                  <a:endParaRPr lang="zh-TW" altLang="en-US" sz="2000" dirty="0">
                    <a:ln w="3175">
                      <a:noFill/>
                    </a:ln>
                    <a:solidFill>
                      <a:srgbClr val="E6EEE8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endParaRPr>
                </a:p>
              </p:txBody>
            </p:sp>
            <p:pic>
              <p:nvPicPr>
                <p:cNvPr id="5" name="圖片 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2521254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6" name="圖片 5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84041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7" name="圖片 6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1680836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0" name="圖片 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69" y="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1" name="圖片 1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3361672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2" name="圖片 1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420209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3" name="圖片 1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04250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4" name="圖片 1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882928"/>
                  <a:ext cx="970488" cy="900349"/>
                </a:xfrm>
                <a:prstGeom prst="rect">
                  <a:avLst/>
                </a:prstGeom>
              </p:spPr>
            </p:pic>
          </p:grpSp>
          <p:grpSp>
            <p:nvGrpSpPr>
              <p:cNvPr id="16" name="群組 15"/>
              <p:cNvGrpSpPr/>
              <p:nvPr/>
            </p:nvGrpSpPr>
            <p:grpSpPr>
              <a:xfrm>
                <a:off x="4722325" y="74723"/>
                <a:ext cx="970489" cy="6783277"/>
                <a:chOff x="9044369" y="0"/>
                <a:chExt cx="970489" cy="6783277"/>
              </a:xfrm>
            </p:grpSpPr>
            <p:sp>
              <p:nvSpPr>
                <p:cNvPr id="17" name="文字方塊 16"/>
                <p:cNvSpPr txBox="1"/>
                <p:nvPr/>
              </p:nvSpPr>
              <p:spPr>
                <a:xfrm>
                  <a:off x="9044370" y="2090036"/>
                  <a:ext cx="9704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>
                      <a:ln w="3175">
                        <a:noFill/>
                      </a:ln>
                      <a:solidFill>
                        <a:srgbClr val="E6EEE8"/>
                      </a:solidFill>
                      <a:latin typeface="FOT-Skip Std B" panose="02020700000000000000" pitchFamily="18" charset="-128"/>
                      <a:ea typeface="FOT-Skip Std B" panose="02020700000000000000" pitchFamily="18" charset="-128"/>
                    </a:rPr>
                    <a:t>score</a:t>
                  </a:r>
                  <a:endParaRPr lang="zh-TW" altLang="en-US" sz="2000" dirty="0">
                    <a:ln w="3175">
                      <a:noFill/>
                    </a:ln>
                    <a:solidFill>
                      <a:srgbClr val="E6EEE8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endParaRPr>
                </a:p>
              </p:txBody>
            </p:sp>
            <p:pic>
              <p:nvPicPr>
                <p:cNvPr id="18" name="圖片 17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2521254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9" name="圖片 18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84041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20" name="圖片 1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1680836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21" name="圖片 2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69" y="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22" name="圖片 2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3361672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23" name="圖片 2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420209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24" name="圖片 2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04250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25" name="圖片 2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882928"/>
                  <a:ext cx="970488" cy="900349"/>
                </a:xfrm>
                <a:prstGeom prst="rect">
                  <a:avLst/>
                </a:prstGeom>
              </p:spPr>
            </p:pic>
          </p:grpSp>
          <p:grpSp>
            <p:nvGrpSpPr>
              <p:cNvPr id="26" name="群組 25"/>
              <p:cNvGrpSpPr/>
              <p:nvPr/>
            </p:nvGrpSpPr>
            <p:grpSpPr>
              <a:xfrm>
                <a:off x="1866070" y="74723"/>
                <a:ext cx="970489" cy="6783277"/>
                <a:chOff x="9044369" y="0"/>
                <a:chExt cx="970489" cy="6783277"/>
              </a:xfrm>
            </p:grpSpPr>
            <p:sp>
              <p:nvSpPr>
                <p:cNvPr id="27" name="文字方塊 26"/>
                <p:cNvSpPr txBox="1"/>
                <p:nvPr/>
              </p:nvSpPr>
              <p:spPr>
                <a:xfrm>
                  <a:off x="9044370" y="2090036"/>
                  <a:ext cx="9704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>
                      <a:ln w="3175">
                        <a:noFill/>
                      </a:ln>
                      <a:solidFill>
                        <a:srgbClr val="E6EEE8"/>
                      </a:solidFill>
                      <a:latin typeface="FOT-Skip Std B" panose="02020700000000000000" pitchFamily="18" charset="-128"/>
                      <a:ea typeface="FOT-Skip Std B" panose="02020700000000000000" pitchFamily="18" charset="-128"/>
                    </a:rPr>
                    <a:t>score</a:t>
                  </a:r>
                  <a:endParaRPr lang="zh-TW" altLang="en-US" sz="2000" dirty="0">
                    <a:ln w="3175">
                      <a:noFill/>
                    </a:ln>
                    <a:solidFill>
                      <a:srgbClr val="E6EEE8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endParaRPr>
                </a:p>
              </p:txBody>
            </p:sp>
            <p:pic>
              <p:nvPicPr>
                <p:cNvPr id="28" name="圖片 27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2521254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29" name="圖片 28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84041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30" name="圖片 2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1680836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31" name="圖片 3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69" y="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32" name="圖片 3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3361672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33" name="圖片 3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420209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34" name="圖片 3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04250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35" name="圖片 3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882928"/>
                  <a:ext cx="970488" cy="900349"/>
                </a:xfrm>
                <a:prstGeom prst="rect">
                  <a:avLst/>
                </a:prstGeom>
              </p:spPr>
            </p:pic>
          </p:grpSp>
          <p:grpSp>
            <p:nvGrpSpPr>
              <p:cNvPr id="36" name="群組 35"/>
              <p:cNvGrpSpPr/>
              <p:nvPr/>
            </p:nvGrpSpPr>
            <p:grpSpPr>
              <a:xfrm>
                <a:off x="0" y="74723"/>
                <a:ext cx="970489" cy="6783277"/>
                <a:chOff x="9044369" y="0"/>
                <a:chExt cx="970489" cy="6783277"/>
              </a:xfrm>
            </p:grpSpPr>
            <p:sp>
              <p:nvSpPr>
                <p:cNvPr id="37" name="文字方塊 36"/>
                <p:cNvSpPr txBox="1"/>
                <p:nvPr/>
              </p:nvSpPr>
              <p:spPr>
                <a:xfrm>
                  <a:off x="9044370" y="2090036"/>
                  <a:ext cx="9704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>
                      <a:ln w="3175">
                        <a:noFill/>
                      </a:ln>
                      <a:solidFill>
                        <a:srgbClr val="E6EEE8"/>
                      </a:solidFill>
                      <a:latin typeface="FOT-Skip Std B" panose="02020700000000000000" pitchFamily="18" charset="-128"/>
                      <a:ea typeface="FOT-Skip Std B" panose="02020700000000000000" pitchFamily="18" charset="-128"/>
                    </a:rPr>
                    <a:t>score</a:t>
                  </a:r>
                  <a:endParaRPr lang="zh-TW" altLang="en-US" sz="2000" dirty="0">
                    <a:ln w="3175">
                      <a:noFill/>
                    </a:ln>
                    <a:solidFill>
                      <a:srgbClr val="E6EEE8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endParaRPr>
                </a:p>
              </p:txBody>
            </p:sp>
            <p:pic>
              <p:nvPicPr>
                <p:cNvPr id="38" name="圖片 37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2521254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39" name="圖片 38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84041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40" name="圖片 3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1680836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41" name="圖片 4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69" y="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42" name="圖片 4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3361672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43" name="圖片 4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420209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44" name="圖片 4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04250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45" name="圖片 4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882928"/>
                  <a:ext cx="970488" cy="900349"/>
                </a:xfrm>
                <a:prstGeom prst="rect">
                  <a:avLst/>
                </a:prstGeom>
              </p:spPr>
            </p:pic>
          </p:grpSp>
          <p:grpSp>
            <p:nvGrpSpPr>
              <p:cNvPr id="46" name="群組 45"/>
              <p:cNvGrpSpPr/>
              <p:nvPr/>
            </p:nvGrpSpPr>
            <p:grpSpPr>
              <a:xfrm>
                <a:off x="3770240" y="74723"/>
                <a:ext cx="970489" cy="6783277"/>
                <a:chOff x="9044369" y="0"/>
                <a:chExt cx="970489" cy="6783277"/>
              </a:xfrm>
            </p:grpSpPr>
            <p:sp>
              <p:nvSpPr>
                <p:cNvPr id="47" name="文字方塊 46"/>
                <p:cNvSpPr txBox="1"/>
                <p:nvPr/>
              </p:nvSpPr>
              <p:spPr>
                <a:xfrm>
                  <a:off x="9044370" y="2090036"/>
                  <a:ext cx="9704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>
                      <a:ln w="3175">
                        <a:noFill/>
                      </a:ln>
                      <a:solidFill>
                        <a:srgbClr val="E6EEE8"/>
                      </a:solidFill>
                      <a:latin typeface="FOT-Skip Std B" panose="02020700000000000000" pitchFamily="18" charset="-128"/>
                      <a:ea typeface="FOT-Skip Std B" panose="02020700000000000000" pitchFamily="18" charset="-128"/>
                    </a:rPr>
                    <a:t>score</a:t>
                  </a:r>
                  <a:endParaRPr lang="zh-TW" altLang="en-US" sz="2000" dirty="0">
                    <a:ln w="3175">
                      <a:noFill/>
                    </a:ln>
                    <a:solidFill>
                      <a:srgbClr val="E6EEE8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endParaRPr>
                </a:p>
              </p:txBody>
            </p:sp>
            <p:pic>
              <p:nvPicPr>
                <p:cNvPr id="48" name="圖片 47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2521254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49" name="圖片 48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84041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50" name="圖片 4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1680836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51" name="圖片 5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69" y="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52" name="圖片 5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3361672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53" name="圖片 5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420209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54" name="圖片 5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04250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55" name="圖片 5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882928"/>
                  <a:ext cx="970488" cy="900349"/>
                </a:xfrm>
                <a:prstGeom prst="rect">
                  <a:avLst/>
                </a:prstGeom>
              </p:spPr>
            </p:pic>
          </p:grpSp>
          <p:grpSp>
            <p:nvGrpSpPr>
              <p:cNvPr id="56" name="群組 55"/>
              <p:cNvGrpSpPr/>
              <p:nvPr/>
            </p:nvGrpSpPr>
            <p:grpSpPr>
              <a:xfrm>
                <a:off x="933035" y="74723"/>
                <a:ext cx="970489" cy="6783277"/>
                <a:chOff x="9044369" y="0"/>
                <a:chExt cx="970489" cy="6783277"/>
              </a:xfrm>
            </p:grpSpPr>
            <p:sp>
              <p:nvSpPr>
                <p:cNvPr id="57" name="文字方塊 56"/>
                <p:cNvSpPr txBox="1"/>
                <p:nvPr/>
              </p:nvSpPr>
              <p:spPr>
                <a:xfrm>
                  <a:off x="9044370" y="2090036"/>
                  <a:ext cx="9704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>
                      <a:ln w="3175">
                        <a:noFill/>
                      </a:ln>
                      <a:solidFill>
                        <a:srgbClr val="E6EEE8"/>
                      </a:solidFill>
                      <a:latin typeface="FOT-Skip Std B" panose="02020700000000000000" pitchFamily="18" charset="-128"/>
                      <a:ea typeface="FOT-Skip Std B" panose="02020700000000000000" pitchFamily="18" charset="-128"/>
                    </a:rPr>
                    <a:t>score</a:t>
                  </a:r>
                  <a:endParaRPr lang="zh-TW" altLang="en-US" sz="2000" dirty="0">
                    <a:ln w="3175">
                      <a:noFill/>
                    </a:ln>
                    <a:solidFill>
                      <a:srgbClr val="E6EEE8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endParaRPr>
                </a:p>
              </p:txBody>
            </p:sp>
            <p:pic>
              <p:nvPicPr>
                <p:cNvPr id="58" name="圖片 57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2521254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59" name="圖片 58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84041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60" name="圖片 5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1680836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61" name="圖片 6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69" y="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62" name="圖片 6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3361672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63" name="圖片 6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420209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64" name="圖片 6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04250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65" name="圖片 6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882928"/>
                  <a:ext cx="970488" cy="900349"/>
                </a:xfrm>
                <a:prstGeom prst="rect">
                  <a:avLst/>
                </a:prstGeom>
              </p:spPr>
            </p:pic>
          </p:grpSp>
          <p:grpSp>
            <p:nvGrpSpPr>
              <p:cNvPr id="66" name="群組 65"/>
              <p:cNvGrpSpPr/>
              <p:nvPr/>
            </p:nvGrpSpPr>
            <p:grpSpPr>
              <a:xfrm>
                <a:off x="5674410" y="74723"/>
                <a:ext cx="970489" cy="6783277"/>
                <a:chOff x="9044369" y="0"/>
                <a:chExt cx="970489" cy="6783277"/>
              </a:xfrm>
            </p:grpSpPr>
            <p:sp>
              <p:nvSpPr>
                <p:cNvPr id="67" name="文字方塊 66"/>
                <p:cNvSpPr txBox="1"/>
                <p:nvPr/>
              </p:nvSpPr>
              <p:spPr>
                <a:xfrm>
                  <a:off x="9044370" y="2090036"/>
                  <a:ext cx="9704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>
                      <a:ln w="3175">
                        <a:noFill/>
                      </a:ln>
                      <a:solidFill>
                        <a:srgbClr val="E6EEE8"/>
                      </a:solidFill>
                      <a:latin typeface="FOT-Skip Std B" panose="02020700000000000000" pitchFamily="18" charset="-128"/>
                      <a:ea typeface="FOT-Skip Std B" panose="02020700000000000000" pitchFamily="18" charset="-128"/>
                    </a:rPr>
                    <a:t>score</a:t>
                  </a:r>
                  <a:endParaRPr lang="zh-TW" altLang="en-US" sz="2000" dirty="0">
                    <a:ln w="3175">
                      <a:noFill/>
                    </a:ln>
                    <a:solidFill>
                      <a:srgbClr val="E6EEE8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endParaRPr>
                </a:p>
              </p:txBody>
            </p:sp>
            <p:pic>
              <p:nvPicPr>
                <p:cNvPr id="68" name="圖片 67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2521254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69" name="圖片 68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84041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70" name="圖片 6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1680836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71" name="圖片 7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69" y="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72" name="圖片 7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3361672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73" name="圖片 7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420209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74" name="圖片 7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04250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75" name="圖片 7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882928"/>
                  <a:ext cx="970488" cy="900349"/>
                </a:xfrm>
                <a:prstGeom prst="rect">
                  <a:avLst/>
                </a:prstGeom>
              </p:spPr>
            </p:pic>
          </p:grpSp>
          <p:grpSp>
            <p:nvGrpSpPr>
              <p:cNvPr id="76" name="群組 75"/>
              <p:cNvGrpSpPr/>
              <p:nvPr/>
            </p:nvGrpSpPr>
            <p:grpSpPr>
              <a:xfrm>
                <a:off x="7559527" y="74723"/>
                <a:ext cx="970489" cy="6783277"/>
                <a:chOff x="9044369" y="0"/>
                <a:chExt cx="970489" cy="6783277"/>
              </a:xfrm>
            </p:grpSpPr>
            <p:sp>
              <p:nvSpPr>
                <p:cNvPr id="77" name="文字方塊 76"/>
                <p:cNvSpPr txBox="1"/>
                <p:nvPr/>
              </p:nvSpPr>
              <p:spPr>
                <a:xfrm>
                  <a:off x="9044370" y="2090036"/>
                  <a:ext cx="9704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>
                      <a:ln w="3175">
                        <a:noFill/>
                      </a:ln>
                      <a:solidFill>
                        <a:srgbClr val="E6EEE8"/>
                      </a:solidFill>
                      <a:latin typeface="FOT-Skip Std B" panose="02020700000000000000" pitchFamily="18" charset="-128"/>
                      <a:ea typeface="FOT-Skip Std B" panose="02020700000000000000" pitchFamily="18" charset="-128"/>
                    </a:rPr>
                    <a:t>score</a:t>
                  </a:r>
                  <a:endParaRPr lang="zh-TW" altLang="en-US" sz="2000" dirty="0">
                    <a:ln w="3175">
                      <a:noFill/>
                    </a:ln>
                    <a:solidFill>
                      <a:srgbClr val="E6EEE8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endParaRPr>
                </a:p>
              </p:txBody>
            </p:sp>
            <p:pic>
              <p:nvPicPr>
                <p:cNvPr id="78" name="圖片 77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2521254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79" name="圖片 78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84041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80" name="圖片 7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1680836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81" name="圖片 8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69" y="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82" name="圖片 8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3361672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83" name="圖片 8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420209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84" name="圖片 8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04250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85" name="圖片 8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882928"/>
                  <a:ext cx="970488" cy="900349"/>
                </a:xfrm>
                <a:prstGeom prst="rect">
                  <a:avLst/>
                </a:prstGeom>
              </p:spPr>
            </p:pic>
          </p:grpSp>
          <p:grpSp>
            <p:nvGrpSpPr>
              <p:cNvPr id="86" name="群組 85"/>
              <p:cNvGrpSpPr/>
              <p:nvPr/>
            </p:nvGrpSpPr>
            <p:grpSpPr>
              <a:xfrm>
                <a:off x="6626495" y="74723"/>
                <a:ext cx="970489" cy="6783277"/>
                <a:chOff x="9044369" y="0"/>
                <a:chExt cx="970489" cy="6783277"/>
              </a:xfrm>
            </p:grpSpPr>
            <p:sp>
              <p:nvSpPr>
                <p:cNvPr id="87" name="文字方塊 86"/>
                <p:cNvSpPr txBox="1"/>
                <p:nvPr/>
              </p:nvSpPr>
              <p:spPr>
                <a:xfrm>
                  <a:off x="9044370" y="2090036"/>
                  <a:ext cx="9704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>
                      <a:ln w="3175">
                        <a:noFill/>
                      </a:ln>
                      <a:solidFill>
                        <a:srgbClr val="E6EEE8"/>
                      </a:solidFill>
                      <a:latin typeface="FOT-Skip Std B" panose="02020700000000000000" pitchFamily="18" charset="-128"/>
                      <a:ea typeface="FOT-Skip Std B" panose="02020700000000000000" pitchFamily="18" charset="-128"/>
                    </a:rPr>
                    <a:t>score</a:t>
                  </a:r>
                  <a:endParaRPr lang="zh-TW" altLang="en-US" sz="2000" dirty="0">
                    <a:ln w="3175">
                      <a:noFill/>
                    </a:ln>
                    <a:solidFill>
                      <a:srgbClr val="E6EEE8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endParaRPr>
                </a:p>
              </p:txBody>
            </p:sp>
            <p:pic>
              <p:nvPicPr>
                <p:cNvPr id="88" name="圖片 87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2521254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89" name="圖片 88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84041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90" name="圖片 8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1680836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91" name="圖片 9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69" y="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92" name="圖片 9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3361672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93" name="圖片 9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420209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94" name="圖片 9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04250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95" name="圖片 9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882928"/>
                  <a:ext cx="970488" cy="900349"/>
                </a:xfrm>
                <a:prstGeom prst="rect">
                  <a:avLst/>
                </a:prstGeom>
              </p:spPr>
            </p:pic>
          </p:grpSp>
        </p:grpSp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28" r="33194"/>
            <a:stretch/>
          </p:blipFill>
          <p:spPr>
            <a:xfrm>
              <a:off x="162105" y="-35761"/>
              <a:ext cx="5695950" cy="6783277"/>
            </a:xfrm>
            <a:prstGeom prst="rect">
              <a:avLst/>
            </a:prstGeom>
          </p:spPr>
        </p:pic>
        <p:grpSp>
          <p:nvGrpSpPr>
            <p:cNvPr id="119" name="群組 118"/>
            <p:cNvGrpSpPr/>
            <p:nvPr/>
          </p:nvGrpSpPr>
          <p:grpSpPr>
            <a:xfrm>
              <a:off x="5977705" y="390461"/>
              <a:ext cx="3123986" cy="831328"/>
              <a:chOff x="5977705" y="390461"/>
              <a:chExt cx="3123986" cy="831328"/>
            </a:xfrm>
          </p:grpSpPr>
          <p:sp>
            <p:nvSpPr>
              <p:cNvPr id="97" name="文字方塊 96"/>
              <p:cNvSpPr txBox="1"/>
              <p:nvPr/>
            </p:nvSpPr>
            <p:spPr>
              <a:xfrm>
                <a:off x="5977705" y="390461"/>
                <a:ext cx="31239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Recode : 00234537</a:t>
                </a:r>
                <a:endParaRPr lang="zh-TW" altLang="en-US" sz="20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1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endParaRPr>
              </a:p>
            </p:txBody>
          </p:sp>
          <p:sp>
            <p:nvSpPr>
              <p:cNvPr id="108" name="文字方塊 107"/>
              <p:cNvSpPr txBox="1"/>
              <p:nvPr/>
            </p:nvSpPr>
            <p:spPr>
              <a:xfrm>
                <a:off x="5977705" y="821679"/>
                <a:ext cx="31239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Score : 0027365</a:t>
                </a:r>
                <a:endParaRPr lang="zh-TW" altLang="en-US" sz="20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1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endParaRPr>
              </a:p>
            </p:txBody>
          </p:sp>
        </p:grpSp>
        <p:grpSp>
          <p:nvGrpSpPr>
            <p:cNvPr id="115" name="群組 114"/>
            <p:cNvGrpSpPr/>
            <p:nvPr/>
          </p:nvGrpSpPr>
          <p:grpSpPr>
            <a:xfrm>
              <a:off x="7275284" y="1589423"/>
              <a:ext cx="1174781" cy="257175"/>
              <a:chOff x="7250459" y="1818709"/>
              <a:chExt cx="1174781" cy="257175"/>
            </a:xfrm>
          </p:grpSpPr>
          <p:pic>
            <p:nvPicPr>
              <p:cNvPr id="111" name="圖片 11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220" t="25456" r="19810" b="70794"/>
              <a:stretch/>
            </p:blipFill>
            <p:spPr>
              <a:xfrm>
                <a:off x="7250459" y="1818709"/>
                <a:ext cx="271463" cy="257175"/>
              </a:xfrm>
              <a:prstGeom prst="rect">
                <a:avLst/>
              </a:prstGeom>
            </p:spPr>
          </p:pic>
          <p:pic>
            <p:nvPicPr>
              <p:cNvPr id="112" name="圖片 11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220" t="25456" r="19810" b="70794"/>
              <a:stretch/>
            </p:blipFill>
            <p:spPr>
              <a:xfrm>
                <a:off x="7551565" y="1818709"/>
                <a:ext cx="271463" cy="257175"/>
              </a:xfrm>
              <a:prstGeom prst="rect">
                <a:avLst/>
              </a:prstGeom>
            </p:spPr>
          </p:pic>
          <p:pic>
            <p:nvPicPr>
              <p:cNvPr id="113" name="圖片 11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220" t="25456" r="19810" b="70794"/>
              <a:stretch/>
            </p:blipFill>
            <p:spPr>
              <a:xfrm>
                <a:off x="7852671" y="1818709"/>
                <a:ext cx="271463" cy="257175"/>
              </a:xfrm>
              <a:prstGeom prst="rect">
                <a:avLst/>
              </a:prstGeom>
            </p:spPr>
          </p:pic>
          <p:pic>
            <p:nvPicPr>
              <p:cNvPr id="114" name="圖片 11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220" t="25456" r="19810" b="70794"/>
              <a:stretch/>
            </p:blipFill>
            <p:spPr>
              <a:xfrm>
                <a:off x="8153777" y="1818709"/>
                <a:ext cx="271463" cy="257175"/>
              </a:xfrm>
              <a:prstGeom prst="rect">
                <a:avLst/>
              </a:prstGeom>
            </p:spPr>
          </p:pic>
        </p:grpSp>
        <p:grpSp>
          <p:nvGrpSpPr>
            <p:cNvPr id="122" name="群組 121"/>
            <p:cNvGrpSpPr/>
            <p:nvPr/>
          </p:nvGrpSpPr>
          <p:grpSpPr>
            <a:xfrm>
              <a:off x="7268640" y="2098224"/>
              <a:ext cx="880319" cy="257175"/>
              <a:chOff x="7268640" y="2098224"/>
              <a:chExt cx="880319" cy="257175"/>
            </a:xfrm>
          </p:grpSpPr>
          <p:pic>
            <p:nvPicPr>
              <p:cNvPr id="116" name="圖片 11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220" t="30363" r="19810" b="65887"/>
              <a:stretch/>
            </p:blipFill>
            <p:spPr>
              <a:xfrm>
                <a:off x="7268640" y="2098224"/>
                <a:ext cx="271463" cy="257175"/>
              </a:xfrm>
              <a:prstGeom prst="rect">
                <a:avLst/>
              </a:prstGeom>
            </p:spPr>
          </p:pic>
          <p:pic>
            <p:nvPicPr>
              <p:cNvPr id="117" name="圖片 11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220" t="30363" r="19810" b="65887"/>
              <a:stretch/>
            </p:blipFill>
            <p:spPr>
              <a:xfrm>
                <a:off x="7573068" y="2098224"/>
                <a:ext cx="271463" cy="257175"/>
              </a:xfrm>
              <a:prstGeom prst="rect">
                <a:avLst/>
              </a:prstGeom>
            </p:spPr>
          </p:pic>
          <p:pic>
            <p:nvPicPr>
              <p:cNvPr id="118" name="圖片 11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220" t="30363" r="19810" b="65887"/>
              <a:stretch/>
            </p:blipFill>
            <p:spPr>
              <a:xfrm>
                <a:off x="7877496" y="2098224"/>
                <a:ext cx="271463" cy="257175"/>
              </a:xfrm>
              <a:prstGeom prst="rect">
                <a:avLst/>
              </a:prstGeom>
            </p:spPr>
          </p:pic>
        </p:grpSp>
        <p:pic>
          <p:nvPicPr>
            <p:cNvPr id="125" name="圖片 12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164" t="38602" r="24264" b="53283"/>
            <a:stretch/>
          </p:blipFill>
          <p:spPr>
            <a:xfrm>
              <a:off x="5988913" y="2709248"/>
              <a:ext cx="802824" cy="569946"/>
            </a:xfrm>
            <a:prstGeom prst="rect">
              <a:avLst/>
            </a:prstGeom>
          </p:spPr>
        </p:pic>
        <p:sp>
          <p:nvSpPr>
            <p:cNvPr id="126" name="文字方塊 125"/>
            <p:cNvSpPr txBox="1"/>
            <p:nvPr/>
          </p:nvSpPr>
          <p:spPr>
            <a:xfrm>
              <a:off x="5977705" y="1490341"/>
              <a:ext cx="31239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1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rPr>
                <a:t>Player :</a:t>
              </a:r>
              <a:endParaRPr lang="zh-TW" altLang="en-US" sz="20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FOT-Skip Std B" panose="02020700000000000000" pitchFamily="18" charset="-128"/>
                <a:ea typeface="FOT-Skip Std B" panose="02020700000000000000" pitchFamily="18" charset="-128"/>
              </a:endParaRPr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5977705" y="2012612"/>
              <a:ext cx="31239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1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rPr>
                <a:t>Bomb :</a:t>
              </a:r>
              <a:endParaRPr lang="zh-TW" altLang="en-US" sz="20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FOT-Skip Std B" panose="02020700000000000000" pitchFamily="18" charset="-128"/>
                <a:ea typeface="FOT-Skip Std B" panose="02020700000000000000" pitchFamily="18" charset="-128"/>
              </a:endParaRPr>
            </a:p>
          </p:txBody>
        </p:sp>
        <p:sp>
          <p:nvSpPr>
            <p:cNvPr id="129" name="文字方塊 128"/>
            <p:cNvSpPr txBox="1"/>
            <p:nvPr/>
          </p:nvSpPr>
          <p:spPr>
            <a:xfrm>
              <a:off x="7007269" y="2704741"/>
              <a:ext cx="794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1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rPr>
                <a:t>MAX</a:t>
              </a:r>
              <a:endParaRPr lang="zh-TW" altLang="en-US" sz="14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FOT-Skip Std B" panose="02020700000000000000" pitchFamily="18" charset="-128"/>
                <a:ea typeface="FOT-Skip Std B" panose="02020700000000000000" pitchFamily="18" charset="-128"/>
              </a:endParaRPr>
            </a:p>
          </p:txBody>
        </p:sp>
        <p:sp>
          <p:nvSpPr>
            <p:cNvPr id="130" name="文字方塊 129"/>
            <p:cNvSpPr txBox="1"/>
            <p:nvPr/>
          </p:nvSpPr>
          <p:spPr>
            <a:xfrm>
              <a:off x="7007268" y="2992175"/>
              <a:ext cx="794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1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rPr>
                <a:t>300</a:t>
              </a:r>
              <a:endParaRPr lang="zh-TW" altLang="en-US" sz="14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FOT-Skip Std B" panose="02020700000000000000" pitchFamily="18" charset="-128"/>
                <a:ea typeface="FOT-Skip Std B" panose="02020700000000000000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811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560507" y="667657"/>
            <a:ext cx="10058400" cy="5729765"/>
            <a:chOff x="560507" y="667657"/>
            <a:chExt cx="10058400" cy="572976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507" y="667657"/>
              <a:ext cx="10058400" cy="5729765"/>
            </a:xfrm>
            <a:prstGeom prst="rect">
              <a:avLst/>
            </a:prstGeom>
          </p:spPr>
        </p:pic>
        <p:grpSp>
          <p:nvGrpSpPr>
            <p:cNvPr id="5" name="群組 4"/>
            <p:cNvGrpSpPr/>
            <p:nvPr/>
          </p:nvGrpSpPr>
          <p:grpSpPr>
            <a:xfrm>
              <a:off x="1657570" y="2809264"/>
              <a:ext cx="7864273" cy="1446550"/>
              <a:chOff x="2972238" y="2697804"/>
              <a:chExt cx="4643045" cy="1446550"/>
            </a:xfrm>
          </p:grpSpPr>
          <p:sp>
            <p:nvSpPr>
              <p:cNvPr id="6" name="向右箭號 5"/>
              <p:cNvSpPr/>
              <p:nvPr/>
            </p:nvSpPr>
            <p:spPr>
              <a:xfrm>
                <a:off x="6734629" y="3113494"/>
                <a:ext cx="880654" cy="615168"/>
              </a:xfrm>
              <a:prstGeom prst="rightArrow">
                <a:avLst>
                  <a:gd name="adj1" fmla="val 51587"/>
                  <a:gd name="adj2" fmla="val 66218"/>
                </a:avLst>
              </a:prstGeom>
              <a:solidFill>
                <a:schemeClr val="tx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向右箭號 6"/>
              <p:cNvSpPr/>
              <p:nvPr/>
            </p:nvSpPr>
            <p:spPr>
              <a:xfrm flipH="1">
                <a:off x="2972238" y="3113494"/>
                <a:ext cx="880654" cy="615168"/>
              </a:xfrm>
              <a:prstGeom prst="rightArrow">
                <a:avLst>
                  <a:gd name="adj1" fmla="val 51587"/>
                  <a:gd name="adj2" fmla="val 66218"/>
                </a:avLst>
              </a:prstGeom>
              <a:solidFill>
                <a:schemeClr val="tx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3852892" y="2697804"/>
                <a:ext cx="2881737" cy="144655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sz="4400" dirty="0" smtClean="0"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1920</a:t>
                </a:r>
                <a:r>
                  <a:rPr lang="zh-TW" altLang="en-US" sz="4400" dirty="0" smtClean="0"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 </a:t>
                </a:r>
                <a:r>
                  <a:rPr lang="en-US" altLang="zh-TW" sz="4400" dirty="0" smtClean="0"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x1080</a:t>
                </a:r>
                <a:endParaRPr lang="zh-TW" altLang="en-US" sz="4400" dirty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3591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25</Words>
  <Application>Microsoft Office PowerPoint</Application>
  <PresentationFormat>寬螢幕</PresentationFormat>
  <Paragraphs>18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FOT-Skip Std B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zn huang</dc:creator>
  <cp:lastModifiedBy>zn huang</cp:lastModifiedBy>
  <cp:revision>16</cp:revision>
  <dcterms:created xsi:type="dcterms:W3CDTF">2019-05-31T07:44:19Z</dcterms:created>
  <dcterms:modified xsi:type="dcterms:W3CDTF">2019-06-03T06:15:18Z</dcterms:modified>
</cp:coreProperties>
</file>