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908"/>
    <a:srgbClr val="115711"/>
    <a:srgbClr val="041404"/>
    <a:srgbClr val="E6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868679" y="0"/>
            <a:ext cx="9144001" cy="6858000"/>
            <a:chOff x="868679" y="0"/>
            <a:chExt cx="9144001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79" y="0"/>
              <a:ext cx="9144001" cy="685800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 rot="2104840">
              <a:off x="1053427" y="4175782"/>
              <a:ext cx="1292045" cy="975765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87880" y="6239580"/>
              <a:ext cx="2241503" cy="615201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1809076" y="5276026"/>
              <a:ext cx="1292045" cy="975765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 rot="3471389">
              <a:off x="2471299" y="5359650"/>
              <a:ext cx="1670546" cy="954491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 rot="3471389">
              <a:off x="3332049" y="3788924"/>
              <a:ext cx="686408" cy="954491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929214" y="2937306"/>
            <a:ext cx="1899008" cy="2854205"/>
            <a:chOff x="4577993" y="2403653"/>
            <a:chExt cx="1899008" cy="2854205"/>
          </a:xfrm>
        </p:grpSpPr>
        <p:sp>
          <p:nvSpPr>
            <p:cNvPr id="5" name="文字方塊 4"/>
            <p:cNvSpPr txBox="1"/>
            <p:nvPr/>
          </p:nvSpPr>
          <p:spPr>
            <a:xfrm>
              <a:off x="4577993" y="2403653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option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577993" y="3119093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replay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577993" y="3834533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start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577993" y="4549972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quit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9044370" y="2090036"/>
            <a:ext cx="97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n w="3175">
                  <a:noFill/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rPr>
              <a:t>score</a:t>
            </a:r>
            <a:endParaRPr lang="zh-TW" altLang="en-US" sz="2000" dirty="0">
              <a:ln w="3175">
                <a:noFill/>
              </a:ln>
              <a:solidFill>
                <a:srgbClr val="E6EEE8"/>
              </a:solidFill>
              <a:latin typeface="FOT-Skip Std B" panose="02020700000000000000" pitchFamily="18" charset="-128"/>
              <a:ea typeface="FOT-Skip Std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5</cp:revision>
  <dcterms:created xsi:type="dcterms:W3CDTF">2019-05-31T07:44:19Z</dcterms:created>
  <dcterms:modified xsi:type="dcterms:W3CDTF">2019-05-31T08:55:06Z</dcterms:modified>
</cp:coreProperties>
</file>