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11"/>
    <a:srgbClr val="041404"/>
    <a:srgbClr val="FFFFFF"/>
    <a:srgbClr val="C59EE2"/>
    <a:srgbClr val="954ECA"/>
    <a:srgbClr val="FF2121"/>
    <a:srgbClr val="FFAFAF"/>
    <a:srgbClr val="5B9BD5"/>
    <a:srgbClr val="2B9B3F"/>
    <a:srgbClr val="082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9" autoAdjust="0"/>
  </p:normalViewPr>
  <p:slideViewPr>
    <p:cSldViewPr snapToGrid="0" showGuides="1">
      <p:cViewPr>
        <p:scale>
          <a:sx n="50" d="100"/>
          <a:sy n="50" d="100"/>
        </p:scale>
        <p:origin x="75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27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25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6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2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0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1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90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81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87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86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6F5-8AEF-4E68-9DE5-F9F420B16F3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69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6F5-8AEF-4E68-9DE5-F9F420B16F36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E990-8515-4CF6-BA9C-9516D0C4A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77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/>
          <p:cNvGrpSpPr/>
          <p:nvPr/>
        </p:nvGrpSpPr>
        <p:grpSpPr>
          <a:xfrm>
            <a:off x="560507" y="667657"/>
            <a:ext cx="10058400" cy="5729765"/>
            <a:chOff x="560507" y="667657"/>
            <a:chExt cx="10058400" cy="5729765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07" y="667657"/>
              <a:ext cx="10058400" cy="5729765"/>
            </a:xfrm>
            <a:prstGeom prst="rect">
              <a:avLst/>
            </a:prstGeom>
          </p:spPr>
        </p:pic>
        <p:grpSp>
          <p:nvGrpSpPr>
            <p:cNvPr id="43" name="群組 42"/>
            <p:cNvGrpSpPr/>
            <p:nvPr/>
          </p:nvGrpSpPr>
          <p:grpSpPr>
            <a:xfrm>
              <a:off x="3268184" y="3147818"/>
              <a:ext cx="4643045" cy="769441"/>
              <a:chOff x="2972238" y="3036358"/>
              <a:chExt cx="4643045" cy="769441"/>
            </a:xfrm>
          </p:grpSpPr>
          <p:sp>
            <p:nvSpPr>
              <p:cNvPr id="40" name="向右箭號 39"/>
              <p:cNvSpPr/>
              <p:nvPr/>
            </p:nvSpPr>
            <p:spPr>
              <a:xfrm>
                <a:off x="6734629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向右箭號 40"/>
              <p:cNvSpPr/>
              <p:nvPr/>
            </p:nvSpPr>
            <p:spPr>
              <a:xfrm flipH="1">
                <a:off x="2972238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3852892" y="3036358"/>
                <a:ext cx="2881737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中</a:t>
                </a:r>
                <a:r>
                  <a:rPr lang="zh-TW" altLang="en-US" sz="4400" dirty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文</a:t>
                </a:r>
              </a:p>
            </p:txBody>
          </p:sp>
        </p:grpSp>
      </p:grpSp>
      <p:sp>
        <p:nvSpPr>
          <p:cNvPr id="8" name="向右箭號 7"/>
          <p:cNvSpPr/>
          <p:nvPr/>
        </p:nvSpPr>
        <p:spPr>
          <a:xfrm>
            <a:off x="8947767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flipH="1">
            <a:off x="5185376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882571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flipH="1">
            <a:off x="120180" y="0"/>
            <a:ext cx="880654" cy="615168"/>
          </a:xfrm>
          <a:prstGeom prst="rightArrow">
            <a:avLst>
              <a:gd name="adj1" fmla="val 51587"/>
              <a:gd name="adj2" fmla="val 66218"/>
            </a:avLst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49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圖片 1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0" t="30363" r="19810" b="65887"/>
          <a:stretch/>
        </p:blipFill>
        <p:spPr>
          <a:xfrm>
            <a:off x="10375480" y="1021734"/>
            <a:ext cx="271463" cy="257175"/>
          </a:xfrm>
          <a:prstGeom prst="rect">
            <a:avLst/>
          </a:prstGeom>
        </p:spPr>
      </p:pic>
      <p:grpSp>
        <p:nvGrpSpPr>
          <p:cNvPr id="387" name="群組 386"/>
          <p:cNvGrpSpPr/>
          <p:nvPr/>
        </p:nvGrpSpPr>
        <p:grpSpPr>
          <a:xfrm>
            <a:off x="97381" y="534573"/>
            <a:ext cx="9513579" cy="6993847"/>
            <a:chOff x="0" y="0"/>
            <a:chExt cx="9513579" cy="6993847"/>
          </a:xfrm>
        </p:grpSpPr>
        <p:grpSp>
          <p:nvGrpSpPr>
            <p:cNvPr id="383" name="群組 382"/>
            <p:cNvGrpSpPr/>
            <p:nvPr/>
          </p:nvGrpSpPr>
          <p:grpSpPr>
            <a:xfrm>
              <a:off x="0" y="0"/>
              <a:ext cx="9513579" cy="6993847"/>
              <a:chOff x="3551080" y="215043"/>
              <a:chExt cx="9513579" cy="6993847"/>
            </a:xfrm>
          </p:grpSpPr>
          <p:grpSp>
            <p:nvGrpSpPr>
              <p:cNvPr id="110" name="群組 109"/>
              <p:cNvGrpSpPr/>
              <p:nvPr/>
            </p:nvGrpSpPr>
            <p:grpSpPr>
              <a:xfrm>
                <a:off x="3551080" y="215043"/>
                <a:ext cx="7622504" cy="6993847"/>
                <a:chOff x="6374505" y="7412"/>
                <a:chExt cx="7622504" cy="6993847"/>
              </a:xfrm>
            </p:grpSpPr>
            <p:grpSp>
              <p:nvGrpSpPr>
                <p:cNvPr id="109" name="群組 108"/>
                <p:cNvGrpSpPr/>
                <p:nvPr/>
              </p:nvGrpSpPr>
              <p:grpSpPr>
                <a:xfrm>
                  <a:off x="6374505" y="7412"/>
                  <a:ext cx="3825137" cy="6993847"/>
                  <a:chOff x="11372167" y="7412"/>
                  <a:chExt cx="3825137" cy="6993847"/>
                </a:xfrm>
              </p:grpSpPr>
              <p:grpSp>
                <p:nvGrpSpPr>
                  <p:cNvPr id="96" name="群組 95"/>
                  <p:cNvGrpSpPr/>
                  <p:nvPr/>
                </p:nvGrpSpPr>
                <p:grpSpPr>
                  <a:xfrm>
                    <a:off x="11372167" y="7412"/>
                    <a:ext cx="1922572" cy="6993847"/>
                    <a:chOff x="11372167" y="7412"/>
                    <a:chExt cx="1922572" cy="6993847"/>
                  </a:xfrm>
                </p:grpSpPr>
                <p:grpSp>
                  <p:nvGrpSpPr>
                    <p:cNvPr id="9" name="群組 8"/>
                    <p:cNvGrpSpPr/>
                    <p:nvPr/>
                  </p:nvGrpSpPr>
                  <p:grpSpPr>
                    <a:xfrm>
                      <a:off x="11372167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4" name="群組 3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" name="群組 1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24" name="圖片 12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8" name="圖片 12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37" name="群組 136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38" name="圖片 13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39" name="圖片 13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40" name="群組 139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41" name="群組 140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45" name="圖片 14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46" name="圖片 14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42" name="群組 141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43" name="圖片 14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44" name="圖片 14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147" name="群組 146"/>
                    <p:cNvGrpSpPr/>
                    <p:nvPr/>
                  </p:nvGrpSpPr>
                  <p:grpSpPr>
                    <a:xfrm>
                      <a:off x="12324251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148" name="群組 147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56" name="群組 155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60" name="圖片 15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1" name="圖片 16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57" name="群組 156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58" name="圖片 15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59" name="圖片 15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49" name="群組 148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50" name="群組 14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54" name="圖片 15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55" name="圖片 15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51" name="群組 15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52" name="圖片 15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53" name="圖片 15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  <p:grpSp>
                <p:nvGrpSpPr>
                  <p:cNvPr id="162" name="群組 161"/>
                  <p:cNvGrpSpPr/>
                  <p:nvPr/>
                </p:nvGrpSpPr>
                <p:grpSpPr>
                  <a:xfrm>
                    <a:off x="13274732" y="7412"/>
                    <a:ext cx="1922572" cy="6993847"/>
                    <a:chOff x="11372167" y="7412"/>
                    <a:chExt cx="1922572" cy="6993847"/>
                  </a:xfrm>
                </p:grpSpPr>
                <p:grpSp>
                  <p:nvGrpSpPr>
                    <p:cNvPr id="163" name="群組 162"/>
                    <p:cNvGrpSpPr/>
                    <p:nvPr/>
                  </p:nvGrpSpPr>
                  <p:grpSpPr>
                    <a:xfrm>
                      <a:off x="11372167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179" name="群組 178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87" name="群組 186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91" name="圖片 19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92" name="圖片 19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88" name="群組 187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89" name="圖片 18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90" name="圖片 18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80" name="群組 179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81" name="群組 180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85" name="圖片 18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86" name="圖片 18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82" name="群組 181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83" name="圖片 18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84" name="圖片 18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164" name="群組 163"/>
                    <p:cNvGrpSpPr/>
                    <p:nvPr/>
                  </p:nvGrpSpPr>
                  <p:grpSpPr>
                    <a:xfrm>
                      <a:off x="12324251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165" name="群組 164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73" name="群組 172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77" name="圖片 176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78" name="圖片 17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74" name="群組 173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75" name="圖片 17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76" name="圖片 17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66" name="群組 165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167" name="群組 166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71" name="圖片 17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72" name="圖片 17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168" name="群組 167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169" name="圖片 16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70" name="圖片 16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</p:grpSp>
            <p:grpSp>
              <p:nvGrpSpPr>
                <p:cNvPr id="193" name="群組 192"/>
                <p:cNvGrpSpPr/>
                <p:nvPr/>
              </p:nvGrpSpPr>
              <p:grpSpPr>
                <a:xfrm>
                  <a:off x="10171872" y="7412"/>
                  <a:ext cx="3825137" cy="6993847"/>
                  <a:chOff x="11372167" y="7412"/>
                  <a:chExt cx="3825137" cy="6993847"/>
                </a:xfrm>
              </p:grpSpPr>
              <p:grpSp>
                <p:nvGrpSpPr>
                  <p:cNvPr id="194" name="群組 193"/>
                  <p:cNvGrpSpPr/>
                  <p:nvPr/>
                </p:nvGrpSpPr>
                <p:grpSpPr>
                  <a:xfrm>
                    <a:off x="11372167" y="7412"/>
                    <a:ext cx="1922572" cy="6993847"/>
                    <a:chOff x="11372167" y="7412"/>
                    <a:chExt cx="1922572" cy="6993847"/>
                  </a:xfrm>
                </p:grpSpPr>
                <p:grpSp>
                  <p:nvGrpSpPr>
                    <p:cNvPr id="226" name="群組 225"/>
                    <p:cNvGrpSpPr/>
                    <p:nvPr/>
                  </p:nvGrpSpPr>
                  <p:grpSpPr>
                    <a:xfrm>
                      <a:off x="11372167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242" name="群組 241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50" name="群組 24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54" name="圖片 25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55" name="圖片 25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51" name="群組 25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52" name="圖片 25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53" name="圖片 25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243" name="群組 242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44" name="群組 243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48" name="圖片 24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49" name="圖片 24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45" name="群組 244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46" name="圖片 24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47" name="圖片 246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227" name="群組 226"/>
                    <p:cNvGrpSpPr/>
                    <p:nvPr/>
                  </p:nvGrpSpPr>
                  <p:grpSpPr>
                    <a:xfrm>
                      <a:off x="12324251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228" name="群組 227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36" name="群組 235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40" name="圖片 23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41" name="圖片 24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37" name="群組 236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38" name="圖片 23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39" name="圖片 23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229" name="群組 228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30" name="群組 22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34" name="圖片 23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35" name="圖片 23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31" name="群組 23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32" name="圖片 23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33" name="圖片 23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  <p:grpSp>
                <p:nvGrpSpPr>
                  <p:cNvPr id="195" name="群組 194"/>
                  <p:cNvGrpSpPr/>
                  <p:nvPr/>
                </p:nvGrpSpPr>
                <p:grpSpPr>
                  <a:xfrm>
                    <a:off x="13274732" y="7412"/>
                    <a:ext cx="1922572" cy="6993847"/>
                    <a:chOff x="11372167" y="7412"/>
                    <a:chExt cx="1922572" cy="6993847"/>
                  </a:xfrm>
                </p:grpSpPr>
                <p:grpSp>
                  <p:nvGrpSpPr>
                    <p:cNvPr id="196" name="群組 195"/>
                    <p:cNvGrpSpPr/>
                    <p:nvPr/>
                  </p:nvGrpSpPr>
                  <p:grpSpPr>
                    <a:xfrm>
                      <a:off x="11372167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212" name="群組 211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20" name="群組 21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24" name="圖片 22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25" name="圖片 22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21" name="群組 22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22" name="圖片 22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23" name="圖片 22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213" name="群組 212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14" name="群組 213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18" name="圖片 21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19" name="圖片 21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15" name="群組 214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16" name="圖片 215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17" name="圖片 216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grpSp>
                  <p:nvGrpSpPr>
                    <p:cNvPr id="197" name="群組 196"/>
                    <p:cNvGrpSpPr/>
                    <p:nvPr/>
                  </p:nvGrpSpPr>
                  <p:grpSpPr>
                    <a:xfrm>
                      <a:off x="12324251" y="7412"/>
                      <a:ext cx="970488" cy="6993847"/>
                      <a:chOff x="10927810" y="719103"/>
                      <a:chExt cx="970488" cy="6993847"/>
                    </a:xfrm>
                  </p:grpSpPr>
                  <p:grpSp>
                    <p:nvGrpSpPr>
                      <p:cNvPr id="198" name="群組 197"/>
                      <p:cNvGrpSpPr/>
                      <p:nvPr/>
                    </p:nvGrpSpPr>
                    <p:grpSpPr>
                      <a:xfrm>
                        <a:off x="10927810" y="719103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06" name="群組 205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10" name="圖片 20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11" name="圖片 21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07" name="群組 206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08" name="圖片 20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9" name="圖片 20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99" name="群組 198"/>
                      <p:cNvGrpSpPr/>
                      <p:nvPr/>
                    </p:nvGrpSpPr>
                    <p:grpSpPr>
                      <a:xfrm>
                        <a:off x="10927810" y="4201202"/>
                        <a:ext cx="970488" cy="3511748"/>
                        <a:chOff x="10927810" y="719103"/>
                        <a:chExt cx="970488" cy="3511748"/>
                      </a:xfrm>
                    </p:grpSpPr>
                    <p:grpSp>
                      <p:nvGrpSpPr>
                        <p:cNvPr id="200" name="群組 199"/>
                        <p:cNvGrpSpPr/>
                        <p:nvPr/>
                      </p:nvGrpSpPr>
                      <p:grpSpPr>
                        <a:xfrm>
                          <a:off x="10927810" y="719103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04" name="圖片 203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5" name="圖片 20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grpSp>
                      <p:nvGrpSpPr>
                        <p:cNvPr id="201" name="群組 200"/>
                        <p:cNvGrpSpPr/>
                        <p:nvPr/>
                      </p:nvGrpSpPr>
                      <p:grpSpPr>
                        <a:xfrm>
                          <a:off x="10927810" y="2464461"/>
                          <a:ext cx="970488" cy="1766390"/>
                          <a:chOff x="10927810" y="719103"/>
                          <a:chExt cx="970488" cy="1766390"/>
                        </a:xfrm>
                      </p:grpSpPr>
                      <p:pic>
                        <p:nvPicPr>
                          <p:cNvPr id="202" name="圖片 201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719103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3" name="圖片 202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86876" t="48057" r="2292" b="38517"/>
                          <a:stretch/>
                        </p:blipFill>
                        <p:spPr>
                          <a:xfrm>
                            <a:off x="10927810" y="1585144"/>
                            <a:ext cx="970488" cy="9003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</p:grpSp>
            </p:grpSp>
          </p:grpSp>
          <p:grpSp>
            <p:nvGrpSpPr>
              <p:cNvPr id="321" name="群組 320"/>
              <p:cNvGrpSpPr/>
              <p:nvPr/>
            </p:nvGrpSpPr>
            <p:grpSpPr>
              <a:xfrm>
                <a:off x="11142087" y="215043"/>
                <a:ext cx="1922572" cy="6993847"/>
                <a:chOff x="11372167" y="7412"/>
                <a:chExt cx="1922572" cy="6993847"/>
              </a:xfrm>
            </p:grpSpPr>
            <p:grpSp>
              <p:nvGrpSpPr>
                <p:cNvPr id="353" name="群組 352"/>
                <p:cNvGrpSpPr/>
                <p:nvPr/>
              </p:nvGrpSpPr>
              <p:grpSpPr>
                <a:xfrm>
                  <a:off x="11372167" y="7412"/>
                  <a:ext cx="970488" cy="6993847"/>
                  <a:chOff x="10927810" y="719103"/>
                  <a:chExt cx="970488" cy="6993847"/>
                </a:xfrm>
              </p:grpSpPr>
              <p:grpSp>
                <p:nvGrpSpPr>
                  <p:cNvPr id="369" name="群組 368"/>
                  <p:cNvGrpSpPr/>
                  <p:nvPr/>
                </p:nvGrpSpPr>
                <p:grpSpPr>
                  <a:xfrm>
                    <a:off x="10927810" y="719103"/>
                    <a:ext cx="970488" cy="3511748"/>
                    <a:chOff x="10927810" y="719103"/>
                    <a:chExt cx="970488" cy="3511748"/>
                  </a:xfrm>
                </p:grpSpPr>
                <p:grpSp>
                  <p:nvGrpSpPr>
                    <p:cNvPr id="377" name="群組 376"/>
                    <p:cNvGrpSpPr/>
                    <p:nvPr/>
                  </p:nvGrpSpPr>
                  <p:grpSpPr>
                    <a:xfrm>
                      <a:off x="10927810" y="719103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81" name="圖片 38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82" name="圖片 38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78" name="群組 377"/>
                    <p:cNvGrpSpPr/>
                    <p:nvPr/>
                  </p:nvGrpSpPr>
                  <p:grpSpPr>
                    <a:xfrm>
                      <a:off x="10927810" y="2464461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79" name="圖片 378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80" name="圖片 37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370" name="群組 369"/>
                  <p:cNvGrpSpPr/>
                  <p:nvPr/>
                </p:nvGrpSpPr>
                <p:grpSpPr>
                  <a:xfrm>
                    <a:off x="10927810" y="4201202"/>
                    <a:ext cx="970488" cy="3511748"/>
                    <a:chOff x="10927810" y="719103"/>
                    <a:chExt cx="970488" cy="3511748"/>
                  </a:xfrm>
                </p:grpSpPr>
                <p:grpSp>
                  <p:nvGrpSpPr>
                    <p:cNvPr id="371" name="群組 370"/>
                    <p:cNvGrpSpPr/>
                    <p:nvPr/>
                  </p:nvGrpSpPr>
                  <p:grpSpPr>
                    <a:xfrm>
                      <a:off x="10927810" y="719103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75" name="圖片 37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6" name="圖片 37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72" name="群組 371"/>
                    <p:cNvGrpSpPr/>
                    <p:nvPr/>
                  </p:nvGrpSpPr>
                  <p:grpSpPr>
                    <a:xfrm>
                      <a:off x="10927810" y="2464461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73" name="圖片 372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4" name="圖片 373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grpSp>
              <p:nvGrpSpPr>
                <p:cNvPr id="354" name="群組 353"/>
                <p:cNvGrpSpPr/>
                <p:nvPr/>
              </p:nvGrpSpPr>
              <p:grpSpPr>
                <a:xfrm>
                  <a:off x="12324251" y="7412"/>
                  <a:ext cx="970488" cy="6993847"/>
                  <a:chOff x="10927810" y="719103"/>
                  <a:chExt cx="970488" cy="6993847"/>
                </a:xfrm>
              </p:grpSpPr>
              <p:grpSp>
                <p:nvGrpSpPr>
                  <p:cNvPr id="355" name="群組 354"/>
                  <p:cNvGrpSpPr/>
                  <p:nvPr/>
                </p:nvGrpSpPr>
                <p:grpSpPr>
                  <a:xfrm>
                    <a:off x="10927810" y="719103"/>
                    <a:ext cx="970488" cy="3511748"/>
                    <a:chOff x="10927810" y="719103"/>
                    <a:chExt cx="970488" cy="3511748"/>
                  </a:xfrm>
                </p:grpSpPr>
                <p:grpSp>
                  <p:nvGrpSpPr>
                    <p:cNvPr id="363" name="群組 362"/>
                    <p:cNvGrpSpPr/>
                    <p:nvPr/>
                  </p:nvGrpSpPr>
                  <p:grpSpPr>
                    <a:xfrm>
                      <a:off x="10927810" y="719103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67" name="圖片 36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8" name="圖片 367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64" name="群組 363"/>
                    <p:cNvGrpSpPr/>
                    <p:nvPr/>
                  </p:nvGrpSpPr>
                  <p:grpSpPr>
                    <a:xfrm>
                      <a:off x="10927810" y="2464461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65" name="圖片 36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6" name="圖片 36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356" name="群組 355"/>
                  <p:cNvGrpSpPr/>
                  <p:nvPr/>
                </p:nvGrpSpPr>
                <p:grpSpPr>
                  <a:xfrm>
                    <a:off x="10927810" y="4201202"/>
                    <a:ext cx="970488" cy="3511748"/>
                    <a:chOff x="10927810" y="719103"/>
                    <a:chExt cx="970488" cy="3511748"/>
                  </a:xfrm>
                </p:grpSpPr>
                <p:grpSp>
                  <p:nvGrpSpPr>
                    <p:cNvPr id="357" name="群組 356"/>
                    <p:cNvGrpSpPr/>
                    <p:nvPr/>
                  </p:nvGrpSpPr>
                  <p:grpSpPr>
                    <a:xfrm>
                      <a:off x="10927810" y="719103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61" name="圖片 36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2" name="圖片 36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58" name="群組 357"/>
                    <p:cNvGrpSpPr/>
                    <p:nvPr/>
                  </p:nvGrpSpPr>
                  <p:grpSpPr>
                    <a:xfrm>
                      <a:off x="10927810" y="2464461"/>
                      <a:ext cx="970488" cy="1766390"/>
                      <a:chOff x="10927810" y="719103"/>
                      <a:chExt cx="970488" cy="1766390"/>
                    </a:xfrm>
                  </p:grpSpPr>
                  <p:pic>
                    <p:nvPicPr>
                      <p:cNvPr id="359" name="圖片 358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719103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0" name="圖片 35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876" t="48057" r="2292" b="38517"/>
                      <a:stretch/>
                    </p:blipFill>
                    <p:spPr>
                      <a:xfrm>
                        <a:off x="10927810" y="1585144"/>
                        <a:ext cx="970488" cy="900349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</p:grpSp>
        </p:grpSp>
        <p:grpSp>
          <p:nvGrpSpPr>
            <p:cNvPr id="385" name="群組 384"/>
            <p:cNvGrpSpPr/>
            <p:nvPr/>
          </p:nvGrpSpPr>
          <p:grpSpPr>
            <a:xfrm>
              <a:off x="279658" y="74723"/>
              <a:ext cx="8939586" cy="6783277"/>
              <a:chOff x="261056" y="67186"/>
              <a:chExt cx="8939586" cy="6783277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8" r="33194"/>
              <a:stretch/>
            </p:blipFill>
            <p:spPr>
              <a:xfrm>
                <a:off x="261056" y="67186"/>
                <a:ext cx="5695950" cy="6783277"/>
              </a:xfrm>
              <a:prstGeom prst="rect">
                <a:avLst/>
              </a:prstGeom>
            </p:spPr>
          </p:pic>
          <p:grpSp>
            <p:nvGrpSpPr>
              <p:cNvPr id="119" name="群組 118"/>
              <p:cNvGrpSpPr/>
              <p:nvPr/>
            </p:nvGrpSpPr>
            <p:grpSpPr>
              <a:xfrm>
                <a:off x="6076656" y="493408"/>
                <a:ext cx="3123986" cy="831328"/>
                <a:chOff x="5977705" y="390461"/>
                <a:chExt cx="3123986" cy="831328"/>
              </a:xfrm>
            </p:grpSpPr>
            <p:sp>
              <p:nvSpPr>
                <p:cNvPr id="97" name="文字方塊 96"/>
                <p:cNvSpPr txBox="1"/>
                <p:nvPr/>
              </p:nvSpPr>
              <p:spPr>
                <a:xfrm>
                  <a:off x="5977705" y="390461"/>
                  <a:ext cx="31239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>
                        <a:solidFill>
                          <a:schemeClr val="bg2">
                            <a:lumMod val="75000"/>
                          </a:schemeClr>
                        </a:solidFill>
                      </a:ln>
                      <a:solidFill>
                        <a:schemeClr val="bg1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Recode : 00234537</a:t>
                  </a:r>
                  <a:endParaRPr lang="zh-TW" altLang="en-US" sz="20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  <p:sp>
              <p:nvSpPr>
                <p:cNvPr id="108" name="文字方塊 107"/>
                <p:cNvSpPr txBox="1"/>
                <p:nvPr/>
              </p:nvSpPr>
              <p:spPr>
                <a:xfrm>
                  <a:off x="5977705" y="821679"/>
                  <a:ext cx="31239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>
                      <a:ln>
                        <a:solidFill>
                          <a:schemeClr val="bg2">
                            <a:lumMod val="75000"/>
                          </a:schemeClr>
                        </a:solidFill>
                      </a:ln>
                      <a:solidFill>
                        <a:schemeClr val="bg1"/>
                      </a:solidFill>
                      <a:latin typeface="FOT-Skip Std B" panose="02020700000000000000" pitchFamily="18" charset="-128"/>
                      <a:ea typeface="FOT-Skip Std B" panose="02020700000000000000" pitchFamily="18" charset="-128"/>
                    </a:rPr>
                    <a:t>Score : 0027365</a:t>
                  </a:r>
                  <a:endParaRPr lang="zh-TW" altLang="en-US" sz="20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endParaRPr>
                </a:p>
              </p:txBody>
            </p:sp>
          </p:grpSp>
          <p:grpSp>
            <p:nvGrpSpPr>
              <p:cNvPr id="115" name="群組 114"/>
              <p:cNvGrpSpPr/>
              <p:nvPr/>
            </p:nvGrpSpPr>
            <p:grpSpPr>
              <a:xfrm>
                <a:off x="7374235" y="1692370"/>
                <a:ext cx="1174781" cy="257175"/>
                <a:chOff x="7250459" y="1818709"/>
                <a:chExt cx="1174781" cy="257175"/>
              </a:xfrm>
            </p:grpSpPr>
            <p:pic>
              <p:nvPicPr>
                <p:cNvPr id="111" name="圖片 11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25456" r="19810" b="70794"/>
                <a:stretch/>
              </p:blipFill>
              <p:spPr>
                <a:xfrm>
                  <a:off x="7250459" y="1818709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2" name="圖片 11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25456" r="19810" b="70794"/>
                <a:stretch/>
              </p:blipFill>
              <p:spPr>
                <a:xfrm>
                  <a:off x="7551565" y="1818709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3" name="圖片 11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25456" r="19810" b="70794"/>
                <a:stretch/>
              </p:blipFill>
              <p:spPr>
                <a:xfrm>
                  <a:off x="7852671" y="1818709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4" name="圖片 11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25456" r="19810" b="70794"/>
                <a:stretch/>
              </p:blipFill>
              <p:spPr>
                <a:xfrm>
                  <a:off x="8153777" y="1818709"/>
                  <a:ext cx="271463" cy="257175"/>
                </a:xfrm>
                <a:prstGeom prst="rect">
                  <a:avLst/>
                </a:prstGeom>
              </p:spPr>
            </p:pic>
          </p:grpSp>
          <p:grpSp>
            <p:nvGrpSpPr>
              <p:cNvPr id="122" name="群組 121"/>
              <p:cNvGrpSpPr/>
              <p:nvPr/>
            </p:nvGrpSpPr>
            <p:grpSpPr>
              <a:xfrm>
                <a:off x="7367591" y="2201171"/>
                <a:ext cx="880319" cy="257175"/>
                <a:chOff x="7268640" y="2098224"/>
                <a:chExt cx="880319" cy="257175"/>
              </a:xfrm>
            </p:grpSpPr>
            <p:pic>
              <p:nvPicPr>
                <p:cNvPr id="116" name="圖片 11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30363" r="19810" b="65887"/>
                <a:stretch/>
              </p:blipFill>
              <p:spPr>
                <a:xfrm>
                  <a:off x="7268640" y="2098224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7" name="圖片 116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30363" r="19810" b="65887"/>
                <a:stretch/>
              </p:blipFill>
              <p:spPr>
                <a:xfrm>
                  <a:off x="7573068" y="2098224"/>
                  <a:ext cx="271463" cy="257175"/>
                </a:xfrm>
                <a:prstGeom prst="rect">
                  <a:avLst/>
                </a:prstGeom>
              </p:spPr>
            </p:pic>
            <p:pic>
              <p:nvPicPr>
                <p:cNvPr id="118" name="圖片 11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220" t="30363" r="19810" b="65887"/>
                <a:stretch/>
              </p:blipFill>
              <p:spPr>
                <a:xfrm>
                  <a:off x="7877496" y="2098224"/>
                  <a:ext cx="271463" cy="257175"/>
                </a:xfrm>
                <a:prstGeom prst="rect">
                  <a:avLst/>
                </a:prstGeom>
              </p:spPr>
            </p:pic>
          </p:grpSp>
          <p:pic>
            <p:nvPicPr>
              <p:cNvPr id="125" name="圖片 12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164" t="38602" r="24264" b="53283"/>
              <a:stretch/>
            </p:blipFill>
            <p:spPr>
              <a:xfrm>
                <a:off x="6087864" y="2812195"/>
                <a:ext cx="802824" cy="569946"/>
              </a:xfrm>
              <a:prstGeom prst="rect">
                <a:avLst/>
              </a:prstGeom>
            </p:spPr>
          </p:pic>
          <p:sp>
            <p:nvSpPr>
              <p:cNvPr id="126" name="文字方塊 125"/>
              <p:cNvSpPr txBox="1"/>
              <p:nvPr/>
            </p:nvSpPr>
            <p:spPr>
              <a:xfrm>
                <a:off x="6076656" y="1593288"/>
                <a:ext cx="3123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Player :</a:t>
                </a:r>
                <a:endParaRPr lang="zh-TW" altLang="en-US" sz="20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  <p:sp>
            <p:nvSpPr>
              <p:cNvPr id="127" name="文字方塊 126"/>
              <p:cNvSpPr txBox="1"/>
              <p:nvPr/>
            </p:nvSpPr>
            <p:spPr>
              <a:xfrm>
                <a:off x="6076656" y="2115559"/>
                <a:ext cx="3123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Bomb :</a:t>
                </a:r>
                <a:endParaRPr lang="zh-TW" altLang="en-US" sz="20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  <p:sp>
            <p:nvSpPr>
              <p:cNvPr id="129" name="文字方塊 128"/>
              <p:cNvSpPr txBox="1"/>
              <p:nvPr/>
            </p:nvSpPr>
            <p:spPr>
              <a:xfrm>
                <a:off x="7106220" y="2807688"/>
                <a:ext cx="794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MAX</a:t>
                </a:r>
                <a:endParaRPr lang="zh-TW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  <p:sp>
            <p:nvSpPr>
              <p:cNvPr id="130" name="文字方塊 129"/>
              <p:cNvSpPr txBox="1"/>
              <p:nvPr/>
            </p:nvSpPr>
            <p:spPr>
              <a:xfrm>
                <a:off x="7106219" y="3095122"/>
                <a:ext cx="794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300</a:t>
                </a:r>
                <a:endParaRPr lang="zh-TW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</p:grpSp>
      </p:grpSp>
      <p:pic>
        <p:nvPicPr>
          <p:cNvPr id="386" name="圖片 38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0" t="25456" r="19810" b="70794"/>
          <a:stretch/>
        </p:blipFill>
        <p:spPr>
          <a:xfrm>
            <a:off x="12512322" y="1187627"/>
            <a:ext cx="271463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1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560507" y="667657"/>
            <a:ext cx="10058400" cy="5729765"/>
            <a:chOff x="560507" y="667657"/>
            <a:chExt cx="10058400" cy="572976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07" y="667657"/>
              <a:ext cx="10058400" cy="5729765"/>
            </a:xfrm>
            <a:prstGeom prst="rect">
              <a:avLst/>
            </a:prstGeom>
          </p:spPr>
        </p:pic>
        <p:grpSp>
          <p:nvGrpSpPr>
            <p:cNvPr id="5" name="群組 4"/>
            <p:cNvGrpSpPr/>
            <p:nvPr/>
          </p:nvGrpSpPr>
          <p:grpSpPr>
            <a:xfrm>
              <a:off x="1657570" y="2809264"/>
              <a:ext cx="7864273" cy="1446550"/>
              <a:chOff x="2972238" y="2697804"/>
              <a:chExt cx="4643045" cy="1446550"/>
            </a:xfrm>
          </p:grpSpPr>
          <p:sp>
            <p:nvSpPr>
              <p:cNvPr id="6" name="向右箭號 5"/>
              <p:cNvSpPr/>
              <p:nvPr/>
            </p:nvSpPr>
            <p:spPr>
              <a:xfrm>
                <a:off x="6734629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向右箭號 6"/>
              <p:cNvSpPr/>
              <p:nvPr/>
            </p:nvSpPr>
            <p:spPr>
              <a:xfrm flipH="1">
                <a:off x="2972238" y="3113494"/>
                <a:ext cx="880654" cy="615168"/>
              </a:xfrm>
              <a:prstGeom prst="rightArrow">
                <a:avLst>
                  <a:gd name="adj1" fmla="val 51587"/>
                  <a:gd name="adj2" fmla="val 66218"/>
                </a:avLst>
              </a:prstGeom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3852892" y="2697804"/>
                <a:ext cx="2881737" cy="144655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1920</a:t>
                </a:r>
                <a:r>
                  <a:rPr lang="zh-TW" altLang="en-US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 </a:t>
                </a:r>
                <a:r>
                  <a:rPr lang="en-US" altLang="zh-TW" sz="4400" dirty="0" smtClean="0"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/>
                    </a:solidFill>
                    <a:latin typeface="FOT-Skip Std B" panose="02020700000000000000" pitchFamily="18" charset="-128"/>
                    <a:ea typeface="FOT-Skip Std B" panose="02020700000000000000" pitchFamily="18" charset="-128"/>
                  </a:rPr>
                  <a:t>x1080</a:t>
                </a:r>
                <a:endParaRPr lang="zh-TW" altLang="en-US" sz="4400" dirty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/>
                  </a:solidFill>
                  <a:latin typeface="FOT-Skip Std B" panose="02020700000000000000" pitchFamily="18" charset="-128"/>
                  <a:ea typeface="FOT-Skip Std B" panose="02020700000000000000" pitchFamily="18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359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群組 185"/>
          <p:cNvGrpSpPr/>
          <p:nvPr/>
        </p:nvGrpSpPr>
        <p:grpSpPr>
          <a:xfrm>
            <a:off x="3032578" y="0"/>
            <a:ext cx="5022852" cy="6697136"/>
            <a:chOff x="822778" y="160864"/>
            <a:chExt cx="5022852" cy="669713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Diffused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7" r="5667"/>
            <a:stretch/>
          </p:blipFill>
          <p:spPr>
            <a:xfrm rot="5400000">
              <a:off x="-14364" y="998006"/>
              <a:ext cx="6697136" cy="5022852"/>
            </a:xfrm>
            <a:prstGeom prst="rect">
              <a:avLst/>
            </a:prstGeom>
          </p:spPr>
        </p:pic>
        <p:grpSp>
          <p:nvGrpSpPr>
            <p:cNvPr id="185" name="群組 184"/>
            <p:cNvGrpSpPr/>
            <p:nvPr/>
          </p:nvGrpSpPr>
          <p:grpSpPr>
            <a:xfrm>
              <a:off x="1628579" y="160864"/>
              <a:ext cx="3411250" cy="6697136"/>
              <a:chOff x="1360262" y="160864"/>
              <a:chExt cx="2853751" cy="7174290"/>
            </a:xfrm>
          </p:grpSpPr>
          <p:grpSp>
            <p:nvGrpSpPr>
              <p:cNvPr id="172" name="群組 171"/>
              <p:cNvGrpSpPr/>
              <p:nvPr/>
            </p:nvGrpSpPr>
            <p:grpSpPr>
              <a:xfrm>
                <a:off x="1360262" y="160864"/>
                <a:ext cx="2853751" cy="1435707"/>
                <a:chOff x="1360262" y="160864"/>
                <a:chExt cx="2853751" cy="1435707"/>
              </a:xfrm>
            </p:grpSpPr>
            <p:sp>
              <p:nvSpPr>
                <p:cNvPr id="170" name="手繪多邊形 169"/>
                <p:cNvSpPr/>
                <p:nvPr/>
              </p:nvSpPr>
              <p:spPr>
                <a:xfrm>
                  <a:off x="1360262" y="160864"/>
                  <a:ext cx="1544178" cy="1435707"/>
                </a:xfrm>
                <a:custGeom>
                  <a:avLst/>
                  <a:gdLst>
                    <a:gd name="connsiteX0" fmla="*/ 9381 w 3744683"/>
                    <a:gd name="connsiteY0" fmla="*/ 0 h 6697136"/>
                    <a:gd name="connsiteX1" fmla="*/ 3667753 w 3744683"/>
                    <a:gd name="connsiteY1" fmla="*/ 0 h 6697136"/>
                    <a:gd name="connsiteX2" fmla="*/ 3656825 w 3744683"/>
                    <a:gd name="connsiteY2" fmla="*/ 25909 h 6697136"/>
                    <a:gd name="connsiteX3" fmla="*/ 3657598 w 3744683"/>
                    <a:gd name="connsiteY3" fmla="*/ 245536 h 6697136"/>
                    <a:gd name="connsiteX4" fmla="*/ 3686626 w 3744683"/>
                    <a:gd name="connsiteY4" fmla="*/ 303593 h 6697136"/>
                    <a:gd name="connsiteX5" fmla="*/ 3701141 w 3744683"/>
                    <a:gd name="connsiteY5" fmla="*/ 347136 h 6697136"/>
                    <a:gd name="connsiteX6" fmla="*/ 3744683 w 3744683"/>
                    <a:gd name="connsiteY6" fmla="*/ 434222 h 6697136"/>
                    <a:gd name="connsiteX7" fmla="*/ 3730169 w 3744683"/>
                    <a:gd name="connsiteY7" fmla="*/ 695479 h 6697136"/>
                    <a:gd name="connsiteX8" fmla="*/ 3686626 w 3744683"/>
                    <a:gd name="connsiteY8" fmla="*/ 826107 h 6697136"/>
                    <a:gd name="connsiteX9" fmla="*/ 3628569 w 3744683"/>
                    <a:gd name="connsiteY9" fmla="*/ 942222 h 6697136"/>
                    <a:gd name="connsiteX10" fmla="*/ 3643083 w 3744683"/>
                    <a:gd name="connsiteY10" fmla="*/ 1377650 h 6697136"/>
                    <a:gd name="connsiteX11" fmla="*/ 3657598 w 3744683"/>
                    <a:gd name="connsiteY11" fmla="*/ 1479250 h 6697136"/>
                    <a:gd name="connsiteX12" fmla="*/ 3686626 w 3744683"/>
                    <a:gd name="connsiteY12" fmla="*/ 1522793 h 6697136"/>
                    <a:gd name="connsiteX13" fmla="*/ 3686626 w 3744683"/>
                    <a:gd name="connsiteY13" fmla="*/ 2045307 h 6697136"/>
                    <a:gd name="connsiteX14" fmla="*/ 3672112 w 3744683"/>
                    <a:gd name="connsiteY14" fmla="*/ 2088850 h 6697136"/>
                    <a:gd name="connsiteX15" fmla="*/ 3628569 w 3744683"/>
                    <a:gd name="connsiteY15" fmla="*/ 2132393 h 6697136"/>
                    <a:gd name="connsiteX16" fmla="*/ 3599541 w 3744683"/>
                    <a:gd name="connsiteY16" fmla="*/ 2204965 h 6697136"/>
                    <a:gd name="connsiteX17" fmla="*/ 3599541 w 3744683"/>
                    <a:gd name="connsiteY17" fmla="*/ 2567822 h 6697136"/>
                    <a:gd name="connsiteX18" fmla="*/ 3614055 w 3744683"/>
                    <a:gd name="connsiteY18" fmla="*/ 3395136 h 6697136"/>
                    <a:gd name="connsiteX19" fmla="*/ 3643083 w 3744683"/>
                    <a:gd name="connsiteY19" fmla="*/ 3438679 h 6697136"/>
                    <a:gd name="connsiteX20" fmla="*/ 3657598 w 3744683"/>
                    <a:gd name="connsiteY20" fmla="*/ 3482222 h 6697136"/>
                    <a:gd name="connsiteX21" fmla="*/ 3686626 w 3744683"/>
                    <a:gd name="connsiteY21" fmla="*/ 3554793 h 6697136"/>
                    <a:gd name="connsiteX22" fmla="*/ 3701141 w 3744683"/>
                    <a:gd name="connsiteY22" fmla="*/ 3612850 h 6697136"/>
                    <a:gd name="connsiteX23" fmla="*/ 3744683 w 3744683"/>
                    <a:gd name="connsiteY23" fmla="*/ 3874107 h 6697136"/>
                    <a:gd name="connsiteX24" fmla="*/ 3730169 w 3744683"/>
                    <a:gd name="connsiteY24" fmla="*/ 4338565 h 6697136"/>
                    <a:gd name="connsiteX25" fmla="*/ 3715655 w 3744683"/>
                    <a:gd name="connsiteY25" fmla="*/ 4425650 h 6697136"/>
                    <a:gd name="connsiteX26" fmla="*/ 3686626 w 3744683"/>
                    <a:gd name="connsiteY26" fmla="*/ 4483707 h 6697136"/>
                    <a:gd name="connsiteX27" fmla="*/ 3643083 w 3744683"/>
                    <a:gd name="connsiteY27" fmla="*/ 4570793 h 6697136"/>
                    <a:gd name="connsiteX28" fmla="*/ 3643083 w 3744683"/>
                    <a:gd name="connsiteY28" fmla="*/ 4919136 h 6697136"/>
                    <a:gd name="connsiteX29" fmla="*/ 3657598 w 3744683"/>
                    <a:gd name="connsiteY29" fmla="*/ 5078793 h 6697136"/>
                    <a:gd name="connsiteX30" fmla="*/ 3643083 w 3744683"/>
                    <a:gd name="connsiteY30" fmla="*/ 5485193 h 6697136"/>
                    <a:gd name="connsiteX31" fmla="*/ 3628569 w 3744683"/>
                    <a:gd name="connsiteY31" fmla="*/ 5702907 h 6697136"/>
                    <a:gd name="connsiteX32" fmla="*/ 3599541 w 3744683"/>
                    <a:gd name="connsiteY32" fmla="*/ 6181879 h 6697136"/>
                    <a:gd name="connsiteX33" fmla="*/ 3643083 w 3744683"/>
                    <a:gd name="connsiteY33" fmla="*/ 6573765 h 6697136"/>
                    <a:gd name="connsiteX34" fmla="*/ 3657598 w 3744683"/>
                    <a:gd name="connsiteY34" fmla="*/ 6660850 h 6697136"/>
                    <a:gd name="connsiteX35" fmla="*/ 3673883 w 3744683"/>
                    <a:gd name="connsiteY35" fmla="*/ 6683365 h 6697136"/>
                    <a:gd name="connsiteX36" fmla="*/ 3691304 w 3744683"/>
                    <a:gd name="connsiteY36" fmla="*/ 6697136 h 6697136"/>
                    <a:gd name="connsiteX37" fmla="*/ 29116 w 3744683"/>
                    <a:gd name="connsiteY37" fmla="*/ 6697136 h 6697136"/>
                    <a:gd name="connsiteX38" fmla="*/ 33170 w 3744683"/>
                    <a:gd name="connsiteY38" fmla="*/ 6674183 h 6697136"/>
                    <a:gd name="connsiteX39" fmla="*/ 58056 w 3744683"/>
                    <a:gd name="connsiteY39" fmla="*/ 6443136 h 6697136"/>
                    <a:gd name="connsiteX40" fmla="*/ 87084 w 3744683"/>
                    <a:gd name="connsiteY40" fmla="*/ 6297993 h 6697136"/>
                    <a:gd name="connsiteX41" fmla="*/ 130627 w 3744683"/>
                    <a:gd name="connsiteY41" fmla="*/ 6181879 h 6697136"/>
                    <a:gd name="connsiteX42" fmla="*/ 145141 w 3744683"/>
                    <a:gd name="connsiteY42" fmla="*/ 6123822 h 6697136"/>
                    <a:gd name="connsiteX43" fmla="*/ 174170 w 3744683"/>
                    <a:gd name="connsiteY43" fmla="*/ 6051250 h 6697136"/>
                    <a:gd name="connsiteX44" fmla="*/ 188684 w 3744683"/>
                    <a:gd name="connsiteY44" fmla="*/ 6007707 h 6697136"/>
                    <a:gd name="connsiteX45" fmla="*/ 203198 w 3744683"/>
                    <a:gd name="connsiteY45" fmla="*/ 5702907 h 6697136"/>
                    <a:gd name="connsiteX46" fmla="*/ 159656 w 3744683"/>
                    <a:gd name="connsiteY46" fmla="*/ 5615822 h 6697136"/>
                    <a:gd name="connsiteX47" fmla="*/ 145141 w 3744683"/>
                    <a:gd name="connsiteY47" fmla="*/ 5572279 h 6697136"/>
                    <a:gd name="connsiteX48" fmla="*/ 101598 w 3744683"/>
                    <a:gd name="connsiteY48" fmla="*/ 5470679 h 6697136"/>
                    <a:gd name="connsiteX49" fmla="*/ 14513 w 3744683"/>
                    <a:gd name="connsiteY49" fmla="*/ 5354565 h 6697136"/>
                    <a:gd name="connsiteX50" fmla="*/ 0 w 3744683"/>
                    <a:gd name="connsiteY50" fmla="*/ 5337161 h 6697136"/>
                    <a:gd name="connsiteX51" fmla="*/ 0 w 3744683"/>
                    <a:gd name="connsiteY51" fmla="*/ 4875821 h 6697136"/>
                    <a:gd name="connsiteX52" fmla="*/ 11716 w 3744683"/>
                    <a:gd name="connsiteY52" fmla="*/ 4864197 h 6697136"/>
                    <a:gd name="connsiteX53" fmla="*/ 43541 w 3744683"/>
                    <a:gd name="connsiteY53" fmla="*/ 4817536 h 6697136"/>
                    <a:gd name="connsiteX54" fmla="*/ 58056 w 3744683"/>
                    <a:gd name="connsiteY54" fmla="*/ 4773993 h 6697136"/>
                    <a:gd name="connsiteX55" fmla="*/ 145141 w 3744683"/>
                    <a:gd name="connsiteY55" fmla="*/ 4701422 h 6697136"/>
                    <a:gd name="connsiteX56" fmla="*/ 174170 w 3744683"/>
                    <a:gd name="connsiteY56" fmla="*/ 4657879 h 6697136"/>
                    <a:gd name="connsiteX57" fmla="*/ 188684 w 3744683"/>
                    <a:gd name="connsiteY57" fmla="*/ 4556279 h 6697136"/>
                    <a:gd name="connsiteX58" fmla="*/ 159656 w 3744683"/>
                    <a:gd name="connsiteY58" fmla="*/ 4512736 h 6697136"/>
                    <a:gd name="connsiteX59" fmla="*/ 116113 w 3744683"/>
                    <a:gd name="connsiteY59" fmla="*/ 4382107 h 6697136"/>
                    <a:gd name="connsiteX60" fmla="*/ 29027 w 3744683"/>
                    <a:gd name="connsiteY60" fmla="*/ 4295022 h 6697136"/>
                    <a:gd name="connsiteX61" fmla="*/ 14513 w 3744683"/>
                    <a:gd name="connsiteY61" fmla="*/ 4251479 h 6697136"/>
                    <a:gd name="connsiteX62" fmla="*/ 0 w 3744683"/>
                    <a:gd name="connsiteY62" fmla="*/ 4215197 h 6697136"/>
                    <a:gd name="connsiteX63" fmla="*/ 0 w 3744683"/>
                    <a:gd name="connsiteY63" fmla="*/ 3656621 h 6697136"/>
                    <a:gd name="connsiteX64" fmla="*/ 11716 w 3744683"/>
                    <a:gd name="connsiteY64" fmla="*/ 3644997 h 6697136"/>
                    <a:gd name="connsiteX65" fmla="*/ 43541 w 3744683"/>
                    <a:gd name="connsiteY65" fmla="*/ 3598336 h 6697136"/>
                    <a:gd name="connsiteX66" fmla="*/ 58056 w 3744683"/>
                    <a:gd name="connsiteY66" fmla="*/ 3554793 h 6697136"/>
                    <a:gd name="connsiteX67" fmla="*/ 89679 w 3744683"/>
                    <a:gd name="connsiteY67" fmla="*/ 3496679 h 6697136"/>
                    <a:gd name="connsiteX68" fmla="*/ 90674 w 3744683"/>
                    <a:gd name="connsiteY68" fmla="*/ 3497490 h 6697136"/>
                    <a:gd name="connsiteX69" fmla="*/ 87177 w 3744683"/>
                    <a:gd name="connsiteY69" fmla="*/ 3507024 h 6697136"/>
                    <a:gd name="connsiteX70" fmla="*/ 91273 w 3744683"/>
                    <a:gd name="connsiteY70" fmla="*/ 3497978 h 6697136"/>
                    <a:gd name="connsiteX71" fmla="*/ 90674 w 3744683"/>
                    <a:gd name="connsiteY71" fmla="*/ 3497490 h 6697136"/>
                    <a:gd name="connsiteX72" fmla="*/ 101598 w 3744683"/>
                    <a:gd name="connsiteY72" fmla="*/ 3467707 h 6697136"/>
                    <a:gd name="connsiteX73" fmla="*/ 130627 w 3744683"/>
                    <a:gd name="connsiteY73" fmla="*/ 3395136 h 6697136"/>
                    <a:gd name="connsiteX74" fmla="*/ 145141 w 3744683"/>
                    <a:gd name="connsiteY74" fmla="*/ 3090336 h 6697136"/>
                    <a:gd name="connsiteX75" fmla="*/ 116113 w 3744683"/>
                    <a:gd name="connsiteY75" fmla="*/ 3046793 h 6697136"/>
                    <a:gd name="connsiteX76" fmla="*/ 101598 w 3744683"/>
                    <a:gd name="connsiteY76" fmla="*/ 2988736 h 6697136"/>
                    <a:gd name="connsiteX77" fmla="*/ 29027 w 3744683"/>
                    <a:gd name="connsiteY77" fmla="*/ 2872622 h 6697136"/>
                    <a:gd name="connsiteX78" fmla="*/ 14513 w 3744683"/>
                    <a:gd name="connsiteY78" fmla="*/ 2814565 h 6697136"/>
                    <a:gd name="connsiteX79" fmla="*/ 0 w 3744683"/>
                    <a:gd name="connsiteY79" fmla="*/ 2795436 h 6697136"/>
                    <a:gd name="connsiteX80" fmla="*/ 0 w 3744683"/>
                    <a:gd name="connsiteY80" fmla="*/ 2452415 h 6697136"/>
                    <a:gd name="connsiteX81" fmla="*/ 10083 w 3744683"/>
                    <a:gd name="connsiteY81" fmla="*/ 2432363 h 6697136"/>
                    <a:gd name="connsiteX82" fmla="*/ 43541 w 3744683"/>
                    <a:gd name="connsiteY82" fmla="*/ 2204965 h 6697136"/>
                    <a:gd name="connsiteX83" fmla="*/ 87084 w 3744683"/>
                    <a:gd name="connsiteY83" fmla="*/ 2030793 h 6697136"/>
                    <a:gd name="connsiteX84" fmla="*/ 101598 w 3744683"/>
                    <a:gd name="connsiteY84" fmla="*/ 1987250 h 6697136"/>
                    <a:gd name="connsiteX85" fmla="*/ 116113 w 3744683"/>
                    <a:gd name="connsiteY85" fmla="*/ 1566336 h 6697136"/>
                    <a:gd name="connsiteX86" fmla="*/ 101598 w 3744683"/>
                    <a:gd name="connsiteY86" fmla="*/ 1508279 h 6697136"/>
                    <a:gd name="connsiteX87" fmla="*/ 72570 w 3744683"/>
                    <a:gd name="connsiteY87" fmla="*/ 1435707 h 6697136"/>
                    <a:gd name="connsiteX88" fmla="*/ 58056 w 3744683"/>
                    <a:gd name="connsiteY88" fmla="*/ 1392165 h 6697136"/>
                    <a:gd name="connsiteX89" fmla="*/ 58056 w 3744683"/>
                    <a:gd name="connsiteY89" fmla="*/ 1043822 h 6697136"/>
                    <a:gd name="connsiteX90" fmla="*/ 101598 w 3744683"/>
                    <a:gd name="connsiteY90" fmla="*/ 1029307 h 6697136"/>
                    <a:gd name="connsiteX91" fmla="*/ 145141 w 3744683"/>
                    <a:gd name="connsiteY91" fmla="*/ 942222 h 6697136"/>
                    <a:gd name="connsiteX92" fmla="*/ 188684 w 3744683"/>
                    <a:gd name="connsiteY92" fmla="*/ 826107 h 6697136"/>
                    <a:gd name="connsiteX93" fmla="*/ 116113 w 3744683"/>
                    <a:gd name="connsiteY93" fmla="*/ 695479 h 6697136"/>
                    <a:gd name="connsiteX94" fmla="*/ 72570 w 3744683"/>
                    <a:gd name="connsiteY94" fmla="*/ 651936 h 6697136"/>
                    <a:gd name="connsiteX95" fmla="*/ 0 w 3744683"/>
                    <a:gd name="connsiteY95" fmla="*/ 579366 h 6697136"/>
                    <a:gd name="connsiteX96" fmla="*/ 0 w 3744683"/>
                    <a:gd name="connsiteY96" fmla="*/ 289064 h 6697136"/>
                    <a:gd name="connsiteX97" fmla="*/ 14357 w 3744683"/>
                    <a:gd name="connsiteY97" fmla="*/ 180846 h 6697136"/>
                    <a:gd name="connsiteX98" fmla="*/ 14513 w 3744683"/>
                    <a:gd name="connsiteY98" fmla="*/ 71365 h 6697136"/>
                    <a:gd name="connsiteX99" fmla="*/ 11371 w 3744683"/>
                    <a:gd name="connsiteY99" fmla="*/ 7266 h 6697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3744683" h="6697136">
                      <a:moveTo>
                        <a:pt x="9381" y="0"/>
                      </a:moveTo>
                      <a:lnTo>
                        <a:pt x="3667753" y="0"/>
                      </a:lnTo>
                      <a:lnTo>
                        <a:pt x="3656825" y="25909"/>
                      </a:lnTo>
                      <a:cubicBezTo>
                        <a:pt x="3635960" y="97443"/>
                        <a:pt x="3640481" y="171362"/>
                        <a:pt x="3657598" y="245536"/>
                      </a:cubicBezTo>
                      <a:cubicBezTo>
                        <a:pt x="3662463" y="266618"/>
                        <a:pt x="3678103" y="283706"/>
                        <a:pt x="3686626" y="303593"/>
                      </a:cubicBezTo>
                      <a:cubicBezTo>
                        <a:pt x="3692653" y="317655"/>
                        <a:pt x="3694299" y="333452"/>
                        <a:pt x="3701141" y="347136"/>
                      </a:cubicBezTo>
                      <a:cubicBezTo>
                        <a:pt x="3757410" y="459674"/>
                        <a:pt x="3708204" y="324782"/>
                        <a:pt x="3744683" y="434222"/>
                      </a:cubicBezTo>
                      <a:cubicBezTo>
                        <a:pt x="3739845" y="521308"/>
                        <a:pt x="3742951" y="609201"/>
                        <a:pt x="3730169" y="695479"/>
                      </a:cubicBezTo>
                      <a:cubicBezTo>
                        <a:pt x="3723443" y="740881"/>
                        <a:pt x="3695627" y="781100"/>
                        <a:pt x="3686626" y="826107"/>
                      </a:cubicBezTo>
                      <a:cubicBezTo>
                        <a:pt x="3668087" y="918807"/>
                        <a:pt x="3689556" y="881235"/>
                        <a:pt x="3628569" y="942222"/>
                      </a:cubicBezTo>
                      <a:cubicBezTo>
                        <a:pt x="3633407" y="1087365"/>
                        <a:pt x="3635244" y="1232638"/>
                        <a:pt x="3643083" y="1377650"/>
                      </a:cubicBezTo>
                      <a:cubicBezTo>
                        <a:pt x="3644930" y="1411811"/>
                        <a:pt x="3647768" y="1446482"/>
                        <a:pt x="3657598" y="1479250"/>
                      </a:cubicBezTo>
                      <a:cubicBezTo>
                        <a:pt x="3662610" y="1495958"/>
                        <a:pt x="3676950" y="1508279"/>
                        <a:pt x="3686626" y="1522793"/>
                      </a:cubicBezTo>
                      <a:cubicBezTo>
                        <a:pt x="3715521" y="1753937"/>
                        <a:pt x="3710994" y="1667608"/>
                        <a:pt x="3686626" y="2045307"/>
                      </a:cubicBezTo>
                      <a:cubicBezTo>
                        <a:pt x="3685641" y="2060575"/>
                        <a:pt x="3680599" y="2076120"/>
                        <a:pt x="3672112" y="2088850"/>
                      </a:cubicBezTo>
                      <a:cubicBezTo>
                        <a:pt x="3660726" y="2105929"/>
                        <a:pt x="3643083" y="2117879"/>
                        <a:pt x="3628569" y="2132393"/>
                      </a:cubicBezTo>
                      <a:cubicBezTo>
                        <a:pt x="3618893" y="2156584"/>
                        <a:pt x="3606396" y="2179829"/>
                        <a:pt x="3599541" y="2204965"/>
                      </a:cubicBezTo>
                      <a:cubicBezTo>
                        <a:pt x="3566840" y="2324867"/>
                        <a:pt x="3593025" y="2444024"/>
                        <a:pt x="3599541" y="2567822"/>
                      </a:cubicBezTo>
                      <a:cubicBezTo>
                        <a:pt x="3604379" y="2843593"/>
                        <a:pt x="3600282" y="3119666"/>
                        <a:pt x="3614055" y="3395136"/>
                      </a:cubicBezTo>
                      <a:cubicBezTo>
                        <a:pt x="3614926" y="3412558"/>
                        <a:pt x="3635282" y="3423077"/>
                        <a:pt x="3643083" y="3438679"/>
                      </a:cubicBezTo>
                      <a:cubicBezTo>
                        <a:pt x="3649925" y="3452363"/>
                        <a:pt x="3652226" y="3467897"/>
                        <a:pt x="3657598" y="3482222"/>
                      </a:cubicBezTo>
                      <a:cubicBezTo>
                        <a:pt x="3666746" y="3506617"/>
                        <a:pt x="3678387" y="3530076"/>
                        <a:pt x="3686626" y="3554793"/>
                      </a:cubicBezTo>
                      <a:cubicBezTo>
                        <a:pt x="3692934" y="3573717"/>
                        <a:pt x="3697573" y="3593224"/>
                        <a:pt x="3701141" y="3612850"/>
                      </a:cubicBezTo>
                      <a:cubicBezTo>
                        <a:pt x="3716934" y="3699713"/>
                        <a:pt x="3730169" y="3787021"/>
                        <a:pt x="3744683" y="3874107"/>
                      </a:cubicBezTo>
                      <a:cubicBezTo>
                        <a:pt x="3739845" y="4028926"/>
                        <a:pt x="3738310" y="4183884"/>
                        <a:pt x="3730169" y="4338565"/>
                      </a:cubicBezTo>
                      <a:cubicBezTo>
                        <a:pt x="3728622" y="4367953"/>
                        <a:pt x="3724111" y="4397462"/>
                        <a:pt x="3715655" y="4425650"/>
                      </a:cubicBezTo>
                      <a:cubicBezTo>
                        <a:pt x="3709438" y="4446374"/>
                        <a:pt x="3695149" y="4463820"/>
                        <a:pt x="3686626" y="4483707"/>
                      </a:cubicBezTo>
                      <a:cubicBezTo>
                        <a:pt x="3650570" y="4567837"/>
                        <a:pt x="3698871" y="4487112"/>
                        <a:pt x="3643083" y="4570793"/>
                      </a:cubicBezTo>
                      <a:cubicBezTo>
                        <a:pt x="3597008" y="4709021"/>
                        <a:pt x="3623830" y="4611089"/>
                        <a:pt x="3643083" y="4919136"/>
                      </a:cubicBezTo>
                      <a:cubicBezTo>
                        <a:pt x="3646416" y="4972470"/>
                        <a:pt x="3652760" y="5025574"/>
                        <a:pt x="3657598" y="5078793"/>
                      </a:cubicBezTo>
                      <a:cubicBezTo>
                        <a:pt x="3652760" y="5214260"/>
                        <a:pt x="3649381" y="5349786"/>
                        <a:pt x="3643083" y="5485193"/>
                      </a:cubicBezTo>
                      <a:cubicBezTo>
                        <a:pt x="3639704" y="5557847"/>
                        <a:pt x="3633106" y="5630316"/>
                        <a:pt x="3628569" y="5702907"/>
                      </a:cubicBezTo>
                      <a:cubicBezTo>
                        <a:pt x="3618592" y="5862546"/>
                        <a:pt x="3609217" y="6022222"/>
                        <a:pt x="3599541" y="6181879"/>
                      </a:cubicBezTo>
                      <a:cubicBezTo>
                        <a:pt x="3614055" y="6312508"/>
                        <a:pt x="3627268" y="6443288"/>
                        <a:pt x="3643083" y="6573765"/>
                      </a:cubicBezTo>
                      <a:cubicBezTo>
                        <a:pt x="3646624" y="6602980"/>
                        <a:pt x="3645646" y="6633958"/>
                        <a:pt x="3657598" y="6660850"/>
                      </a:cubicBezTo>
                      <a:cubicBezTo>
                        <a:pt x="3661339" y="6669268"/>
                        <a:pt x="3667037" y="6676667"/>
                        <a:pt x="3673883" y="6683365"/>
                      </a:cubicBezTo>
                      <a:lnTo>
                        <a:pt x="3691304" y="6697136"/>
                      </a:lnTo>
                      <a:lnTo>
                        <a:pt x="29116" y="6697136"/>
                      </a:lnTo>
                      <a:lnTo>
                        <a:pt x="33170" y="6674183"/>
                      </a:lnTo>
                      <a:cubicBezTo>
                        <a:pt x="46404" y="6596013"/>
                        <a:pt x="46203" y="6573511"/>
                        <a:pt x="58056" y="6443136"/>
                      </a:cubicBezTo>
                      <a:cubicBezTo>
                        <a:pt x="67732" y="6394755"/>
                        <a:pt x="73879" y="6345532"/>
                        <a:pt x="87084" y="6297993"/>
                      </a:cubicBezTo>
                      <a:cubicBezTo>
                        <a:pt x="98147" y="6258164"/>
                        <a:pt x="117555" y="6221094"/>
                        <a:pt x="130627" y="6181879"/>
                      </a:cubicBezTo>
                      <a:cubicBezTo>
                        <a:pt x="136935" y="6162955"/>
                        <a:pt x="138833" y="6142746"/>
                        <a:pt x="145141" y="6123822"/>
                      </a:cubicBezTo>
                      <a:cubicBezTo>
                        <a:pt x="153380" y="6099105"/>
                        <a:pt x="165022" y="6075645"/>
                        <a:pt x="174170" y="6051250"/>
                      </a:cubicBezTo>
                      <a:cubicBezTo>
                        <a:pt x="179542" y="6036925"/>
                        <a:pt x="187413" y="6022954"/>
                        <a:pt x="188684" y="6007707"/>
                      </a:cubicBezTo>
                      <a:cubicBezTo>
                        <a:pt x="197131" y="5906343"/>
                        <a:pt x="198360" y="5804507"/>
                        <a:pt x="203198" y="5702907"/>
                      </a:cubicBezTo>
                      <a:cubicBezTo>
                        <a:pt x="166718" y="5593467"/>
                        <a:pt x="215926" y="5728362"/>
                        <a:pt x="159656" y="5615822"/>
                      </a:cubicBezTo>
                      <a:cubicBezTo>
                        <a:pt x="152814" y="5602138"/>
                        <a:pt x="151168" y="5586341"/>
                        <a:pt x="145141" y="5572279"/>
                      </a:cubicBezTo>
                      <a:cubicBezTo>
                        <a:pt x="91335" y="5446731"/>
                        <a:pt x="135638" y="5572795"/>
                        <a:pt x="101598" y="5470679"/>
                      </a:cubicBezTo>
                      <a:cubicBezTo>
                        <a:pt x="33734" y="5402813"/>
                        <a:pt x="74629" y="5450749"/>
                        <a:pt x="14513" y="5354565"/>
                      </a:cubicBezTo>
                      <a:lnTo>
                        <a:pt x="0" y="5337161"/>
                      </a:lnTo>
                      <a:lnTo>
                        <a:pt x="0" y="4875821"/>
                      </a:lnTo>
                      <a:lnTo>
                        <a:pt x="11716" y="4864197"/>
                      </a:lnTo>
                      <a:cubicBezTo>
                        <a:pt x="23320" y="4851491"/>
                        <a:pt x="33437" y="4837745"/>
                        <a:pt x="43541" y="4817536"/>
                      </a:cubicBezTo>
                      <a:cubicBezTo>
                        <a:pt x="50383" y="4803852"/>
                        <a:pt x="53218" y="4788507"/>
                        <a:pt x="58056" y="4773993"/>
                      </a:cubicBezTo>
                      <a:cubicBezTo>
                        <a:pt x="100870" y="4745450"/>
                        <a:pt x="110217" y="4743330"/>
                        <a:pt x="145141" y="4701422"/>
                      </a:cubicBezTo>
                      <a:cubicBezTo>
                        <a:pt x="156308" y="4688021"/>
                        <a:pt x="169157" y="4674587"/>
                        <a:pt x="174170" y="4657879"/>
                      </a:cubicBezTo>
                      <a:cubicBezTo>
                        <a:pt x="184000" y="4625111"/>
                        <a:pt x="183846" y="4590146"/>
                        <a:pt x="188684" y="4556279"/>
                      </a:cubicBezTo>
                      <a:cubicBezTo>
                        <a:pt x="179008" y="4541765"/>
                        <a:pt x="165172" y="4529285"/>
                        <a:pt x="159656" y="4512736"/>
                      </a:cubicBezTo>
                      <a:cubicBezTo>
                        <a:pt x="107510" y="4356297"/>
                        <a:pt x="182071" y="4481046"/>
                        <a:pt x="116113" y="4382107"/>
                      </a:cubicBezTo>
                      <a:cubicBezTo>
                        <a:pt x="67646" y="4345758"/>
                        <a:pt x="54495" y="4345958"/>
                        <a:pt x="29027" y="4295022"/>
                      </a:cubicBezTo>
                      <a:cubicBezTo>
                        <a:pt x="22185" y="4281338"/>
                        <a:pt x="19885" y="4265804"/>
                        <a:pt x="14513" y="4251479"/>
                      </a:cubicBezTo>
                      <a:lnTo>
                        <a:pt x="0" y="4215197"/>
                      </a:lnTo>
                      <a:lnTo>
                        <a:pt x="0" y="3656621"/>
                      </a:lnTo>
                      <a:lnTo>
                        <a:pt x="11716" y="3644997"/>
                      </a:lnTo>
                      <a:cubicBezTo>
                        <a:pt x="23320" y="3632291"/>
                        <a:pt x="33437" y="3618545"/>
                        <a:pt x="43541" y="3598336"/>
                      </a:cubicBezTo>
                      <a:cubicBezTo>
                        <a:pt x="50383" y="3584652"/>
                        <a:pt x="51214" y="3568477"/>
                        <a:pt x="58056" y="3554793"/>
                      </a:cubicBezTo>
                      <a:cubicBezTo>
                        <a:pt x="77324" y="3516258"/>
                        <a:pt x="86259" y="3500668"/>
                        <a:pt x="89679" y="3496679"/>
                      </a:cubicBezTo>
                      <a:lnTo>
                        <a:pt x="90674" y="3497490"/>
                      </a:lnTo>
                      <a:lnTo>
                        <a:pt x="87177" y="3507024"/>
                      </a:lnTo>
                      <a:cubicBezTo>
                        <a:pt x="75278" y="3540797"/>
                        <a:pt x="89490" y="3507530"/>
                        <a:pt x="91273" y="3497978"/>
                      </a:cubicBezTo>
                      <a:lnTo>
                        <a:pt x="90674" y="3497490"/>
                      </a:lnTo>
                      <a:lnTo>
                        <a:pt x="101598" y="3467707"/>
                      </a:lnTo>
                      <a:cubicBezTo>
                        <a:pt x="110746" y="3443312"/>
                        <a:pt x="127641" y="3421018"/>
                        <a:pt x="130627" y="3395136"/>
                      </a:cubicBezTo>
                      <a:cubicBezTo>
                        <a:pt x="142286" y="3294091"/>
                        <a:pt x="149375" y="3191963"/>
                        <a:pt x="145141" y="3090336"/>
                      </a:cubicBezTo>
                      <a:cubicBezTo>
                        <a:pt x="144415" y="3072907"/>
                        <a:pt x="122985" y="3062826"/>
                        <a:pt x="116113" y="3046793"/>
                      </a:cubicBezTo>
                      <a:cubicBezTo>
                        <a:pt x="108255" y="3028458"/>
                        <a:pt x="106436" y="3008088"/>
                        <a:pt x="101598" y="2988736"/>
                      </a:cubicBezTo>
                      <a:cubicBezTo>
                        <a:pt x="101598" y="2988736"/>
                        <a:pt x="49439" y="2913446"/>
                        <a:pt x="29027" y="2872622"/>
                      </a:cubicBezTo>
                      <a:cubicBezTo>
                        <a:pt x="20106" y="2854780"/>
                        <a:pt x="22371" y="2832900"/>
                        <a:pt x="14513" y="2814565"/>
                      </a:cubicBezTo>
                      <a:lnTo>
                        <a:pt x="0" y="2795436"/>
                      </a:lnTo>
                      <a:lnTo>
                        <a:pt x="0" y="2452415"/>
                      </a:lnTo>
                      <a:lnTo>
                        <a:pt x="10083" y="2432363"/>
                      </a:lnTo>
                      <a:cubicBezTo>
                        <a:pt x="32389" y="2385797"/>
                        <a:pt x="14090" y="2401305"/>
                        <a:pt x="43541" y="2204965"/>
                      </a:cubicBezTo>
                      <a:cubicBezTo>
                        <a:pt x="52997" y="2141925"/>
                        <a:pt x="68364" y="2093193"/>
                        <a:pt x="87084" y="2030793"/>
                      </a:cubicBezTo>
                      <a:cubicBezTo>
                        <a:pt x="91480" y="2016139"/>
                        <a:pt x="100644" y="2002520"/>
                        <a:pt x="101598" y="1987250"/>
                      </a:cubicBezTo>
                      <a:cubicBezTo>
                        <a:pt x="110355" y="1847135"/>
                        <a:pt x="111275" y="1706641"/>
                        <a:pt x="116113" y="1566336"/>
                      </a:cubicBezTo>
                      <a:cubicBezTo>
                        <a:pt x="111275" y="1546984"/>
                        <a:pt x="107906" y="1527203"/>
                        <a:pt x="101598" y="1508279"/>
                      </a:cubicBezTo>
                      <a:cubicBezTo>
                        <a:pt x="93359" y="1483562"/>
                        <a:pt x="81718" y="1460102"/>
                        <a:pt x="72570" y="1435707"/>
                      </a:cubicBezTo>
                      <a:cubicBezTo>
                        <a:pt x="67198" y="1421382"/>
                        <a:pt x="59327" y="1407411"/>
                        <a:pt x="58056" y="1392165"/>
                      </a:cubicBezTo>
                      <a:cubicBezTo>
                        <a:pt x="33668" y="1099517"/>
                        <a:pt x="12750" y="1179734"/>
                        <a:pt x="58056" y="1043822"/>
                      </a:cubicBezTo>
                      <a:cubicBezTo>
                        <a:pt x="72570" y="1038984"/>
                        <a:pt x="89651" y="1038864"/>
                        <a:pt x="101598" y="1029307"/>
                      </a:cubicBezTo>
                      <a:cubicBezTo>
                        <a:pt x="136264" y="1001574"/>
                        <a:pt x="127610" y="977283"/>
                        <a:pt x="145141" y="942222"/>
                      </a:cubicBezTo>
                      <a:cubicBezTo>
                        <a:pt x="194973" y="842558"/>
                        <a:pt x="160681" y="966123"/>
                        <a:pt x="188684" y="826107"/>
                      </a:cubicBezTo>
                      <a:cubicBezTo>
                        <a:pt x="141653" y="755561"/>
                        <a:pt x="167457" y="798167"/>
                        <a:pt x="116113" y="695479"/>
                      </a:cubicBezTo>
                      <a:cubicBezTo>
                        <a:pt x="106933" y="677120"/>
                        <a:pt x="87084" y="666450"/>
                        <a:pt x="72570" y="651936"/>
                      </a:cubicBezTo>
                      <a:lnTo>
                        <a:pt x="0" y="579366"/>
                      </a:lnTo>
                      <a:lnTo>
                        <a:pt x="0" y="289064"/>
                      </a:lnTo>
                      <a:lnTo>
                        <a:pt x="14357" y="180846"/>
                      </a:lnTo>
                      <a:cubicBezTo>
                        <a:pt x="16409" y="144376"/>
                        <a:pt x="16093" y="107697"/>
                        <a:pt x="14513" y="71365"/>
                      </a:cubicBezTo>
                      <a:cubicBezTo>
                        <a:pt x="13647" y="51436"/>
                        <a:pt x="14404" y="28344"/>
                        <a:pt x="11371" y="7266"/>
                      </a:cubicBezTo>
                      <a:close/>
                    </a:path>
                  </a:pathLst>
                </a:custGeom>
                <a:blipFill>
                  <a:blip r:embed="rId4">
                    <a:duotone>
                      <a:prstClr val="black"/>
                      <a:schemeClr val="accent4">
                        <a:lumMod val="75000"/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artisticBlur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1" name="手繪多邊形 170"/>
                <p:cNvSpPr/>
                <p:nvPr/>
              </p:nvSpPr>
              <p:spPr>
                <a:xfrm flipH="1">
                  <a:off x="2669835" y="160864"/>
                  <a:ext cx="1544178" cy="1435707"/>
                </a:xfrm>
                <a:custGeom>
                  <a:avLst/>
                  <a:gdLst>
                    <a:gd name="connsiteX0" fmla="*/ 9381 w 3744683"/>
                    <a:gd name="connsiteY0" fmla="*/ 0 h 6697136"/>
                    <a:gd name="connsiteX1" fmla="*/ 3667753 w 3744683"/>
                    <a:gd name="connsiteY1" fmla="*/ 0 h 6697136"/>
                    <a:gd name="connsiteX2" fmla="*/ 3656825 w 3744683"/>
                    <a:gd name="connsiteY2" fmla="*/ 25909 h 6697136"/>
                    <a:gd name="connsiteX3" fmla="*/ 3657598 w 3744683"/>
                    <a:gd name="connsiteY3" fmla="*/ 245536 h 6697136"/>
                    <a:gd name="connsiteX4" fmla="*/ 3686626 w 3744683"/>
                    <a:gd name="connsiteY4" fmla="*/ 303593 h 6697136"/>
                    <a:gd name="connsiteX5" fmla="*/ 3701141 w 3744683"/>
                    <a:gd name="connsiteY5" fmla="*/ 347136 h 6697136"/>
                    <a:gd name="connsiteX6" fmla="*/ 3744683 w 3744683"/>
                    <a:gd name="connsiteY6" fmla="*/ 434222 h 6697136"/>
                    <a:gd name="connsiteX7" fmla="*/ 3730169 w 3744683"/>
                    <a:gd name="connsiteY7" fmla="*/ 695479 h 6697136"/>
                    <a:gd name="connsiteX8" fmla="*/ 3686626 w 3744683"/>
                    <a:gd name="connsiteY8" fmla="*/ 826107 h 6697136"/>
                    <a:gd name="connsiteX9" fmla="*/ 3628569 w 3744683"/>
                    <a:gd name="connsiteY9" fmla="*/ 942222 h 6697136"/>
                    <a:gd name="connsiteX10" fmla="*/ 3643083 w 3744683"/>
                    <a:gd name="connsiteY10" fmla="*/ 1377650 h 6697136"/>
                    <a:gd name="connsiteX11" fmla="*/ 3657598 w 3744683"/>
                    <a:gd name="connsiteY11" fmla="*/ 1479250 h 6697136"/>
                    <a:gd name="connsiteX12" fmla="*/ 3686626 w 3744683"/>
                    <a:gd name="connsiteY12" fmla="*/ 1522793 h 6697136"/>
                    <a:gd name="connsiteX13" fmla="*/ 3686626 w 3744683"/>
                    <a:gd name="connsiteY13" fmla="*/ 2045307 h 6697136"/>
                    <a:gd name="connsiteX14" fmla="*/ 3672112 w 3744683"/>
                    <a:gd name="connsiteY14" fmla="*/ 2088850 h 6697136"/>
                    <a:gd name="connsiteX15" fmla="*/ 3628569 w 3744683"/>
                    <a:gd name="connsiteY15" fmla="*/ 2132393 h 6697136"/>
                    <a:gd name="connsiteX16" fmla="*/ 3599541 w 3744683"/>
                    <a:gd name="connsiteY16" fmla="*/ 2204965 h 6697136"/>
                    <a:gd name="connsiteX17" fmla="*/ 3599541 w 3744683"/>
                    <a:gd name="connsiteY17" fmla="*/ 2567822 h 6697136"/>
                    <a:gd name="connsiteX18" fmla="*/ 3614055 w 3744683"/>
                    <a:gd name="connsiteY18" fmla="*/ 3395136 h 6697136"/>
                    <a:gd name="connsiteX19" fmla="*/ 3643083 w 3744683"/>
                    <a:gd name="connsiteY19" fmla="*/ 3438679 h 6697136"/>
                    <a:gd name="connsiteX20" fmla="*/ 3657598 w 3744683"/>
                    <a:gd name="connsiteY20" fmla="*/ 3482222 h 6697136"/>
                    <a:gd name="connsiteX21" fmla="*/ 3686626 w 3744683"/>
                    <a:gd name="connsiteY21" fmla="*/ 3554793 h 6697136"/>
                    <a:gd name="connsiteX22" fmla="*/ 3701141 w 3744683"/>
                    <a:gd name="connsiteY22" fmla="*/ 3612850 h 6697136"/>
                    <a:gd name="connsiteX23" fmla="*/ 3744683 w 3744683"/>
                    <a:gd name="connsiteY23" fmla="*/ 3874107 h 6697136"/>
                    <a:gd name="connsiteX24" fmla="*/ 3730169 w 3744683"/>
                    <a:gd name="connsiteY24" fmla="*/ 4338565 h 6697136"/>
                    <a:gd name="connsiteX25" fmla="*/ 3715655 w 3744683"/>
                    <a:gd name="connsiteY25" fmla="*/ 4425650 h 6697136"/>
                    <a:gd name="connsiteX26" fmla="*/ 3686626 w 3744683"/>
                    <a:gd name="connsiteY26" fmla="*/ 4483707 h 6697136"/>
                    <a:gd name="connsiteX27" fmla="*/ 3643083 w 3744683"/>
                    <a:gd name="connsiteY27" fmla="*/ 4570793 h 6697136"/>
                    <a:gd name="connsiteX28" fmla="*/ 3643083 w 3744683"/>
                    <a:gd name="connsiteY28" fmla="*/ 4919136 h 6697136"/>
                    <a:gd name="connsiteX29" fmla="*/ 3657598 w 3744683"/>
                    <a:gd name="connsiteY29" fmla="*/ 5078793 h 6697136"/>
                    <a:gd name="connsiteX30" fmla="*/ 3643083 w 3744683"/>
                    <a:gd name="connsiteY30" fmla="*/ 5485193 h 6697136"/>
                    <a:gd name="connsiteX31" fmla="*/ 3628569 w 3744683"/>
                    <a:gd name="connsiteY31" fmla="*/ 5702907 h 6697136"/>
                    <a:gd name="connsiteX32" fmla="*/ 3599541 w 3744683"/>
                    <a:gd name="connsiteY32" fmla="*/ 6181879 h 6697136"/>
                    <a:gd name="connsiteX33" fmla="*/ 3643083 w 3744683"/>
                    <a:gd name="connsiteY33" fmla="*/ 6573765 h 6697136"/>
                    <a:gd name="connsiteX34" fmla="*/ 3657598 w 3744683"/>
                    <a:gd name="connsiteY34" fmla="*/ 6660850 h 6697136"/>
                    <a:gd name="connsiteX35" fmla="*/ 3673883 w 3744683"/>
                    <a:gd name="connsiteY35" fmla="*/ 6683365 h 6697136"/>
                    <a:gd name="connsiteX36" fmla="*/ 3691304 w 3744683"/>
                    <a:gd name="connsiteY36" fmla="*/ 6697136 h 6697136"/>
                    <a:gd name="connsiteX37" fmla="*/ 29116 w 3744683"/>
                    <a:gd name="connsiteY37" fmla="*/ 6697136 h 6697136"/>
                    <a:gd name="connsiteX38" fmla="*/ 33170 w 3744683"/>
                    <a:gd name="connsiteY38" fmla="*/ 6674183 h 6697136"/>
                    <a:gd name="connsiteX39" fmla="*/ 58056 w 3744683"/>
                    <a:gd name="connsiteY39" fmla="*/ 6443136 h 6697136"/>
                    <a:gd name="connsiteX40" fmla="*/ 87084 w 3744683"/>
                    <a:gd name="connsiteY40" fmla="*/ 6297993 h 6697136"/>
                    <a:gd name="connsiteX41" fmla="*/ 130627 w 3744683"/>
                    <a:gd name="connsiteY41" fmla="*/ 6181879 h 6697136"/>
                    <a:gd name="connsiteX42" fmla="*/ 145141 w 3744683"/>
                    <a:gd name="connsiteY42" fmla="*/ 6123822 h 6697136"/>
                    <a:gd name="connsiteX43" fmla="*/ 174170 w 3744683"/>
                    <a:gd name="connsiteY43" fmla="*/ 6051250 h 6697136"/>
                    <a:gd name="connsiteX44" fmla="*/ 188684 w 3744683"/>
                    <a:gd name="connsiteY44" fmla="*/ 6007707 h 6697136"/>
                    <a:gd name="connsiteX45" fmla="*/ 203198 w 3744683"/>
                    <a:gd name="connsiteY45" fmla="*/ 5702907 h 6697136"/>
                    <a:gd name="connsiteX46" fmla="*/ 159656 w 3744683"/>
                    <a:gd name="connsiteY46" fmla="*/ 5615822 h 6697136"/>
                    <a:gd name="connsiteX47" fmla="*/ 145141 w 3744683"/>
                    <a:gd name="connsiteY47" fmla="*/ 5572279 h 6697136"/>
                    <a:gd name="connsiteX48" fmla="*/ 101598 w 3744683"/>
                    <a:gd name="connsiteY48" fmla="*/ 5470679 h 6697136"/>
                    <a:gd name="connsiteX49" fmla="*/ 14513 w 3744683"/>
                    <a:gd name="connsiteY49" fmla="*/ 5354565 h 6697136"/>
                    <a:gd name="connsiteX50" fmla="*/ 0 w 3744683"/>
                    <a:gd name="connsiteY50" fmla="*/ 5337161 h 6697136"/>
                    <a:gd name="connsiteX51" fmla="*/ 0 w 3744683"/>
                    <a:gd name="connsiteY51" fmla="*/ 4875821 h 6697136"/>
                    <a:gd name="connsiteX52" fmla="*/ 11716 w 3744683"/>
                    <a:gd name="connsiteY52" fmla="*/ 4864197 h 6697136"/>
                    <a:gd name="connsiteX53" fmla="*/ 43541 w 3744683"/>
                    <a:gd name="connsiteY53" fmla="*/ 4817536 h 6697136"/>
                    <a:gd name="connsiteX54" fmla="*/ 58056 w 3744683"/>
                    <a:gd name="connsiteY54" fmla="*/ 4773993 h 6697136"/>
                    <a:gd name="connsiteX55" fmla="*/ 145141 w 3744683"/>
                    <a:gd name="connsiteY55" fmla="*/ 4701422 h 6697136"/>
                    <a:gd name="connsiteX56" fmla="*/ 174170 w 3744683"/>
                    <a:gd name="connsiteY56" fmla="*/ 4657879 h 6697136"/>
                    <a:gd name="connsiteX57" fmla="*/ 188684 w 3744683"/>
                    <a:gd name="connsiteY57" fmla="*/ 4556279 h 6697136"/>
                    <a:gd name="connsiteX58" fmla="*/ 159656 w 3744683"/>
                    <a:gd name="connsiteY58" fmla="*/ 4512736 h 6697136"/>
                    <a:gd name="connsiteX59" fmla="*/ 116113 w 3744683"/>
                    <a:gd name="connsiteY59" fmla="*/ 4382107 h 6697136"/>
                    <a:gd name="connsiteX60" fmla="*/ 29027 w 3744683"/>
                    <a:gd name="connsiteY60" fmla="*/ 4295022 h 6697136"/>
                    <a:gd name="connsiteX61" fmla="*/ 14513 w 3744683"/>
                    <a:gd name="connsiteY61" fmla="*/ 4251479 h 6697136"/>
                    <a:gd name="connsiteX62" fmla="*/ 0 w 3744683"/>
                    <a:gd name="connsiteY62" fmla="*/ 4215197 h 6697136"/>
                    <a:gd name="connsiteX63" fmla="*/ 0 w 3744683"/>
                    <a:gd name="connsiteY63" fmla="*/ 3656621 h 6697136"/>
                    <a:gd name="connsiteX64" fmla="*/ 11716 w 3744683"/>
                    <a:gd name="connsiteY64" fmla="*/ 3644997 h 6697136"/>
                    <a:gd name="connsiteX65" fmla="*/ 43541 w 3744683"/>
                    <a:gd name="connsiteY65" fmla="*/ 3598336 h 6697136"/>
                    <a:gd name="connsiteX66" fmla="*/ 58056 w 3744683"/>
                    <a:gd name="connsiteY66" fmla="*/ 3554793 h 6697136"/>
                    <a:gd name="connsiteX67" fmla="*/ 89679 w 3744683"/>
                    <a:gd name="connsiteY67" fmla="*/ 3496679 h 6697136"/>
                    <a:gd name="connsiteX68" fmla="*/ 90674 w 3744683"/>
                    <a:gd name="connsiteY68" fmla="*/ 3497490 h 6697136"/>
                    <a:gd name="connsiteX69" fmla="*/ 87177 w 3744683"/>
                    <a:gd name="connsiteY69" fmla="*/ 3507024 h 6697136"/>
                    <a:gd name="connsiteX70" fmla="*/ 91273 w 3744683"/>
                    <a:gd name="connsiteY70" fmla="*/ 3497978 h 6697136"/>
                    <a:gd name="connsiteX71" fmla="*/ 90674 w 3744683"/>
                    <a:gd name="connsiteY71" fmla="*/ 3497490 h 6697136"/>
                    <a:gd name="connsiteX72" fmla="*/ 101598 w 3744683"/>
                    <a:gd name="connsiteY72" fmla="*/ 3467707 h 6697136"/>
                    <a:gd name="connsiteX73" fmla="*/ 130627 w 3744683"/>
                    <a:gd name="connsiteY73" fmla="*/ 3395136 h 6697136"/>
                    <a:gd name="connsiteX74" fmla="*/ 145141 w 3744683"/>
                    <a:gd name="connsiteY74" fmla="*/ 3090336 h 6697136"/>
                    <a:gd name="connsiteX75" fmla="*/ 116113 w 3744683"/>
                    <a:gd name="connsiteY75" fmla="*/ 3046793 h 6697136"/>
                    <a:gd name="connsiteX76" fmla="*/ 101598 w 3744683"/>
                    <a:gd name="connsiteY76" fmla="*/ 2988736 h 6697136"/>
                    <a:gd name="connsiteX77" fmla="*/ 29027 w 3744683"/>
                    <a:gd name="connsiteY77" fmla="*/ 2872622 h 6697136"/>
                    <a:gd name="connsiteX78" fmla="*/ 14513 w 3744683"/>
                    <a:gd name="connsiteY78" fmla="*/ 2814565 h 6697136"/>
                    <a:gd name="connsiteX79" fmla="*/ 0 w 3744683"/>
                    <a:gd name="connsiteY79" fmla="*/ 2795436 h 6697136"/>
                    <a:gd name="connsiteX80" fmla="*/ 0 w 3744683"/>
                    <a:gd name="connsiteY80" fmla="*/ 2452415 h 6697136"/>
                    <a:gd name="connsiteX81" fmla="*/ 10083 w 3744683"/>
                    <a:gd name="connsiteY81" fmla="*/ 2432363 h 6697136"/>
                    <a:gd name="connsiteX82" fmla="*/ 43541 w 3744683"/>
                    <a:gd name="connsiteY82" fmla="*/ 2204965 h 6697136"/>
                    <a:gd name="connsiteX83" fmla="*/ 87084 w 3744683"/>
                    <a:gd name="connsiteY83" fmla="*/ 2030793 h 6697136"/>
                    <a:gd name="connsiteX84" fmla="*/ 101598 w 3744683"/>
                    <a:gd name="connsiteY84" fmla="*/ 1987250 h 6697136"/>
                    <a:gd name="connsiteX85" fmla="*/ 116113 w 3744683"/>
                    <a:gd name="connsiteY85" fmla="*/ 1566336 h 6697136"/>
                    <a:gd name="connsiteX86" fmla="*/ 101598 w 3744683"/>
                    <a:gd name="connsiteY86" fmla="*/ 1508279 h 6697136"/>
                    <a:gd name="connsiteX87" fmla="*/ 72570 w 3744683"/>
                    <a:gd name="connsiteY87" fmla="*/ 1435707 h 6697136"/>
                    <a:gd name="connsiteX88" fmla="*/ 58056 w 3744683"/>
                    <a:gd name="connsiteY88" fmla="*/ 1392165 h 6697136"/>
                    <a:gd name="connsiteX89" fmla="*/ 58056 w 3744683"/>
                    <a:gd name="connsiteY89" fmla="*/ 1043822 h 6697136"/>
                    <a:gd name="connsiteX90" fmla="*/ 101598 w 3744683"/>
                    <a:gd name="connsiteY90" fmla="*/ 1029307 h 6697136"/>
                    <a:gd name="connsiteX91" fmla="*/ 145141 w 3744683"/>
                    <a:gd name="connsiteY91" fmla="*/ 942222 h 6697136"/>
                    <a:gd name="connsiteX92" fmla="*/ 188684 w 3744683"/>
                    <a:gd name="connsiteY92" fmla="*/ 826107 h 6697136"/>
                    <a:gd name="connsiteX93" fmla="*/ 116113 w 3744683"/>
                    <a:gd name="connsiteY93" fmla="*/ 695479 h 6697136"/>
                    <a:gd name="connsiteX94" fmla="*/ 72570 w 3744683"/>
                    <a:gd name="connsiteY94" fmla="*/ 651936 h 6697136"/>
                    <a:gd name="connsiteX95" fmla="*/ 0 w 3744683"/>
                    <a:gd name="connsiteY95" fmla="*/ 579366 h 6697136"/>
                    <a:gd name="connsiteX96" fmla="*/ 0 w 3744683"/>
                    <a:gd name="connsiteY96" fmla="*/ 289064 h 6697136"/>
                    <a:gd name="connsiteX97" fmla="*/ 14357 w 3744683"/>
                    <a:gd name="connsiteY97" fmla="*/ 180846 h 6697136"/>
                    <a:gd name="connsiteX98" fmla="*/ 14513 w 3744683"/>
                    <a:gd name="connsiteY98" fmla="*/ 71365 h 6697136"/>
                    <a:gd name="connsiteX99" fmla="*/ 11371 w 3744683"/>
                    <a:gd name="connsiteY99" fmla="*/ 7266 h 6697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3744683" h="6697136">
                      <a:moveTo>
                        <a:pt x="9381" y="0"/>
                      </a:moveTo>
                      <a:lnTo>
                        <a:pt x="3667753" y="0"/>
                      </a:lnTo>
                      <a:lnTo>
                        <a:pt x="3656825" y="25909"/>
                      </a:lnTo>
                      <a:cubicBezTo>
                        <a:pt x="3635960" y="97443"/>
                        <a:pt x="3640481" y="171362"/>
                        <a:pt x="3657598" y="245536"/>
                      </a:cubicBezTo>
                      <a:cubicBezTo>
                        <a:pt x="3662463" y="266618"/>
                        <a:pt x="3678103" y="283706"/>
                        <a:pt x="3686626" y="303593"/>
                      </a:cubicBezTo>
                      <a:cubicBezTo>
                        <a:pt x="3692653" y="317655"/>
                        <a:pt x="3694299" y="333452"/>
                        <a:pt x="3701141" y="347136"/>
                      </a:cubicBezTo>
                      <a:cubicBezTo>
                        <a:pt x="3757410" y="459674"/>
                        <a:pt x="3708204" y="324782"/>
                        <a:pt x="3744683" y="434222"/>
                      </a:cubicBezTo>
                      <a:cubicBezTo>
                        <a:pt x="3739845" y="521308"/>
                        <a:pt x="3742951" y="609201"/>
                        <a:pt x="3730169" y="695479"/>
                      </a:cubicBezTo>
                      <a:cubicBezTo>
                        <a:pt x="3723443" y="740881"/>
                        <a:pt x="3695627" y="781100"/>
                        <a:pt x="3686626" y="826107"/>
                      </a:cubicBezTo>
                      <a:cubicBezTo>
                        <a:pt x="3668087" y="918807"/>
                        <a:pt x="3689556" y="881235"/>
                        <a:pt x="3628569" y="942222"/>
                      </a:cubicBezTo>
                      <a:cubicBezTo>
                        <a:pt x="3633407" y="1087365"/>
                        <a:pt x="3635244" y="1232638"/>
                        <a:pt x="3643083" y="1377650"/>
                      </a:cubicBezTo>
                      <a:cubicBezTo>
                        <a:pt x="3644930" y="1411811"/>
                        <a:pt x="3647768" y="1446482"/>
                        <a:pt x="3657598" y="1479250"/>
                      </a:cubicBezTo>
                      <a:cubicBezTo>
                        <a:pt x="3662610" y="1495958"/>
                        <a:pt x="3676950" y="1508279"/>
                        <a:pt x="3686626" y="1522793"/>
                      </a:cubicBezTo>
                      <a:cubicBezTo>
                        <a:pt x="3715521" y="1753937"/>
                        <a:pt x="3710994" y="1667608"/>
                        <a:pt x="3686626" y="2045307"/>
                      </a:cubicBezTo>
                      <a:cubicBezTo>
                        <a:pt x="3685641" y="2060575"/>
                        <a:pt x="3680599" y="2076120"/>
                        <a:pt x="3672112" y="2088850"/>
                      </a:cubicBezTo>
                      <a:cubicBezTo>
                        <a:pt x="3660726" y="2105929"/>
                        <a:pt x="3643083" y="2117879"/>
                        <a:pt x="3628569" y="2132393"/>
                      </a:cubicBezTo>
                      <a:cubicBezTo>
                        <a:pt x="3618893" y="2156584"/>
                        <a:pt x="3606396" y="2179829"/>
                        <a:pt x="3599541" y="2204965"/>
                      </a:cubicBezTo>
                      <a:cubicBezTo>
                        <a:pt x="3566840" y="2324867"/>
                        <a:pt x="3593025" y="2444024"/>
                        <a:pt x="3599541" y="2567822"/>
                      </a:cubicBezTo>
                      <a:cubicBezTo>
                        <a:pt x="3604379" y="2843593"/>
                        <a:pt x="3600282" y="3119666"/>
                        <a:pt x="3614055" y="3395136"/>
                      </a:cubicBezTo>
                      <a:cubicBezTo>
                        <a:pt x="3614926" y="3412558"/>
                        <a:pt x="3635282" y="3423077"/>
                        <a:pt x="3643083" y="3438679"/>
                      </a:cubicBezTo>
                      <a:cubicBezTo>
                        <a:pt x="3649925" y="3452363"/>
                        <a:pt x="3652226" y="3467897"/>
                        <a:pt x="3657598" y="3482222"/>
                      </a:cubicBezTo>
                      <a:cubicBezTo>
                        <a:pt x="3666746" y="3506617"/>
                        <a:pt x="3678387" y="3530076"/>
                        <a:pt x="3686626" y="3554793"/>
                      </a:cubicBezTo>
                      <a:cubicBezTo>
                        <a:pt x="3692934" y="3573717"/>
                        <a:pt x="3697573" y="3593224"/>
                        <a:pt x="3701141" y="3612850"/>
                      </a:cubicBezTo>
                      <a:cubicBezTo>
                        <a:pt x="3716934" y="3699713"/>
                        <a:pt x="3730169" y="3787021"/>
                        <a:pt x="3744683" y="3874107"/>
                      </a:cubicBezTo>
                      <a:cubicBezTo>
                        <a:pt x="3739845" y="4028926"/>
                        <a:pt x="3738310" y="4183884"/>
                        <a:pt x="3730169" y="4338565"/>
                      </a:cubicBezTo>
                      <a:cubicBezTo>
                        <a:pt x="3728622" y="4367953"/>
                        <a:pt x="3724111" y="4397462"/>
                        <a:pt x="3715655" y="4425650"/>
                      </a:cubicBezTo>
                      <a:cubicBezTo>
                        <a:pt x="3709438" y="4446374"/>
                        <a:pt x="3695149" y="4463820"/>
                        <a:pt x="3686626" y="4483707"/>
                      </a:cubicBezTo>
                      <a:cubicBezTo>
                        <a:pt x="3650570" y="4567837"/>
                        <a:pt x="3698871" y="4487112"/>
                        <a:pt x="3643083" y="4570793"/>
                      </a:cubicBezTo>
                      <a:cubicBezTo>
                        <a:pt x="3597008" y="4709021"/>
                        <a:pt x="3623830" y="4611089"/>
                        <a:pt x="3643083" y="4919136"/>
                      </a:cubicBezTo>
                      <a:cubicBezTo>
                        <a:pt x="3646416" y="4972470"/>
                        <a:pt x="3652760" y="5025574"/>
                        <a:pt x="3657598" y="5078793"/>
                      </a:cubicBezTo>
                      <a:cubicBezTo>
                        <a:pt x="3652760" y="5214260"/>
                        <a:pt x="3649381" y="5349786"/>
                        <a:pt x="3643083" y="5485193"/>
                      </a:cubicBezTo>
                      <a:cubicBezTo>
                        <a:pt x="3639704" y="5557847"/>
                        <a:pt x="3633106" y="5630316"/>
                        <a:pt x="3628569" y="5702907"/>
                      </a:cubicBezTo>
                      <a:cubicBezTo>
                        <a:pt x="3618592" y="5862546"/>
                        <a:pt x="3609217" y="6022222"/>
                        <a:pt x="3599541" y="6181879"/>
                      </a:cubicBezTo>
                      <a:cubicBezTo>
                        <a:pt x="3614055" y="6312508"/>
                        <a:pt x="3627268" y="6443288"/>
                        <a:pt x="3643083" y="6573765"/>
                      </a:cubicBezTo>
                      <a:cubicBezTo>
                        <a:pt x="3646624" y="6602980"/>
                        <a:pt x="3645646" y="6633958"/>
                        <a:pt x="3657598" y="6660850"/>
                      </a:cubicBezTo>
                      <a:cubicBezTo>
                        <a:pt x="3661339" y="6669268"/>
                        <a:pt x="3667037" y="6676667"/>
                        <a:pt x="3673883" y="6683365"/>
                      </a:cubicBezTo>
                      <a:lnTo>
                        <a:pt x="3691304" y="6697136"/>
                      </a:lnTo>
                      <a:lnTo>
                        <a:pt x="29116" y="6697136"/>
                      </a:lnTo>
                      <a:lnTo>
                        <a:pt x="33170" y="6674183"/>
                      </a:lnTo>
                      <a:cubicBezTo>
                        <a:pt x="46404" y="6596013"/>
                        <a:pt x="46203" y="6573511"/>
                        <a:pt x="58056" y="6443136"/>
                      </a:cubicBezTo>
                      <a:cubicBezTo>
                        <a:pt x="67732" y="6394755"/>
                        <a:pt x="73879" y="6345532"/>
                        <a:pt x="87084" y="6297993"/>
                      </a:cubicBezTo>
                      <a:cubicBezTo>
                        <a:pt x="98147" y="6258164"/>
                        <a:pt x="117555" y="6221094"/>
                        <a:pt x="130627" y="6181879"/>
                      </a:cubicBezTo>
                      <a:cubicBezTo>
                        <a:pt x="136935" y="6162955"/>
                        <a:pt x="138833" y="6142746"/>
                        <a:pt x="145141" y="6123822"/>
                      </a:cubicBezTo>
                      <a:cubicBezTo>
                        <a:pt x="153380" y="6099105"/>
                        <a:pt x="165022" y="6075645"/>
                        <a:pt x="174170" y="6051250"/>
                      </a:cubicBezTo>
                      <a:cubicBezTo>
                        <a:pt x="179542" y="6036925"/>
                        <a:pt x="187413" y="6022954"/>
                        <a:pt x="188684" y="6007707"/>
                      </a:cubicBezTo>
                      <a:cubicBezTo>
                        <a:pt x="197131" y="5906343"/>
                        <a:pt x="198360" y="5804507"/>
                        <a:pt x="203198" y="5702907"/>
                      </a:cubicBezTo>
                      <a:cubicBezTo>
                        <a:pt x="166718" y="5593467"/>
                        <a:pt x="215926" y="5728362"/>
                        <a:pt x="159656" y="5615822"/>
                      </a:cubicBezTo>
                      <a:cubicBezTo>
                        <a:pt x="152814" y="5602138"/>
                        <a:pt x="151168" y="5586341"/>
                        <a:pt x="145141" y="5572279"/>
                      </a:cubicBezTo>
                      <a:cubicBezTo>
                        <a:pt x="91335" y="5446731"/>
                        <a:pt x="135638" y="5572795"/>
                        <a:pt x="101598" y="5470679"/>
                      </a:cubicBezTo>
                      <a:cubicBezTo>
                        <a:pt x="33734" y="5402813"/>
                        <a:pt x="74629" y="5450749"/>
                        <a:pt x="14513" y="5354565"/>
                      </a:cubicBezTo>
                      <a:lnTo>
                        <a:pt x="0" y="5337161"/>
                      </a:lnTo>
                      <a:lnTo>
                        <a:pt x="0" y="4875821"/>
                      </a:lnTo>
                      <a:lnTo>
                        <a:pt x="11716" y="4864197"/>
                      </a:lnTo>
                      <a:cubicBezTo>
                        <a:pt x="23320" y="4851491"/>
                        <a:pt x="33437" y="4837745"/>
                        <a:pt x="43541" y="4817536"/>
                      </a:cubicBezTo>
                      <a:cubicBezTo>
                        <a:pt x="50383" y="4803852"/>
                        <a:pt x="53218" y="4788507"/>
                        <a:pt x="58056" y="4773993"/>
                      </a:cubicBezTo>
                      <a:cubicBezTo>
                        <a:pt x="100870" y="4745450"/>
                        <a:pt x="110217" y="4743330"/>
                        <a:pt x="145141" y="4701422"/>
                      </a:cubicBezTo>
                      <a:cubicBezTo>
                        <a:pt x="156308" y="4688021"/>
                        <a:pt x="169157" y="4674587"/>
                        <a:pt x="174170" y="4657879"/>
                      </a:cubicBezTo>
                      <a:cubicBezTo>
                        <a:pt x="184000" y="4625111"/>
                        <a:pt x="183846" y="4590146"/>
                        <a:pt x="188684" y="4556279"/>
                      </a:cubicBezTo>
                      <a:cubicBezTo>
                        <a:pt x="179008" y="4541765"/>
                        <a:pt x="165172" y="4529285"/>
                        <a:pt x="159656" y="4512736"/>
                      </a:cubicBezTo>
                      <a:cubicBezTo>
                        <a:pt x="107510" y="4356297"/>
                        <a:pt x="182071" y="4481046"/>
                        <a:pt x="116113" y="4382107"/>
                      </a:cubicBezTo>
                      <a:cubicBezTo>
                        <a:pt x="67646" y="4345758"/>
                        <a:pt x="54495" y="4345958"/>
                        <a:pt x="29027" y="4295022"/>
                      </a:cubicBezTo>
                      <a:cubicBezTo>
                        <a:pt x="22185" y="4281338"/>
                        <a:pt x="19885" y="4265804"/>
                        <a:pt x="14513" y="4251479"/>
                      </a:cubicBezTo>
                      <a:lnTo>
                        <a:pt x="0" y="4215197"/>
                      </a:lnTo>
                      <a:lnTo>
                        <a:pt x="0" y="3656621"/>
                      </a:lnTo>
                      <a:lnTo>
                        <a:pt x="11716" y="3644997"/>
                      </a:lnTo>
                      <a:cubicBezTo>
                        <a:pt x="23320" y="3632291"/>
                        <a:pt x="33437" y="3618545"/>
                        <a:pt x="43541" y="3598336"/>
                      </a:cubicBezTo>
                      <a:cubicBezTo>
                        <a:pt x="50383" y="3584652"/>
                        <a:pt x="51214" y="3568477"/>
                        <a:pt x="58056" y="3554793"/>
                      </a:cubicBezTo>
                      <a:cubicBezTo>
                        <a:pt x="77324" y="3516258"/>
                        <a:pt x="86259" y="3500668"/>
                        <a:pt x="89679" y="3496679"/>
                      </a:cubicBezTo>
                      <a:lnTo>
                        <a:pt x="90674" y="3497490"/>
                      </a:lnTo>
                      <a:lnTo>
                        <a:pt x="87177" y="3507024"/>
                      </a:lnTo>
                      <a:cubicBezTo>
                        <a:pt x="75278" y="3540797"/>
                        <a:pt x="89490" y="3507530"/>
                        <a:pt x="91273" y="3497978"/>
                      </a:cubicBezTo>
                      <a:lnTo>
                        <a:pt x="90674" y="3497490"/>
                      </a:lnTo>
                      <a:lnTo>
                        <a:pt x="101598" y="3467707"/>
                      </a:lnTo>
                      <a:cubicBezTo>
                        <a:pt x="110746" y="3443312"/>
                        <a:pt x="127641" y="3421018"/>
                        <a:pt x="130627" y="3395136"/>
                      </a:cubicBezTo>
                      <a:cubicBezTo>
                        <a:pt x="142286" y="3294091"/>
                        <a:pt x="149375" y="3191963"/>
                        <a:pt x="145141" y="3090336"/>
                      </a:cubicBezTo>
                      <a:cubicBezTo>
                        <a:pt x="144415" y="3072907"/>
                        <a:pt x="122985" y="3062826"/>
                        <a:pt x="116113" y="3046793"/>
                      </a:cubicBezTo>
                      <a:cubicBezTo>
                        <a:pt x="108255" y="3028458"/>
                        <a:pt x="106436" y="3008088"/>
                        <a:pt x="101598" y="2988736"/>
                      </a:cubicBezTo>
                      <a:cubicBezTo>
                        <a:pt x="101598" y="2988736"/>
                        <a:pt x="49439" y="2913446"/>
                        <a:pt x="29027" y="2872622"/>
                      </a:cubicBezTo>
                      <a:cubicBezTo>
                        <a:pt x="20106" y="2854780"/>
                        <a:pt x="22371" y="2832900"/>
                        <a:pt x="14513" y="2814565"/>
                      </a:cubicBezTo>
                      <a:lnTo>
                        <a:pt x="0" y="2795436"/>
                      </a:lnTo>
                      <a:lnTo>
                        <a:pt x="0" y="2452415"/>
                      </a:lnTo>
                      <a:lnTo>
                        <a:pt x="10083" y="2432363"/>
                      </a:lnTo>
                      <a:cubicBezTo>
                        <a:pt x="32389" y="2385797"/>
                        <a:pt x="14090" y="2401305"/>
                        <a:pt x="43541" y="2204965"/>
                      </a:cubicBezTo>
                      <a:cubicBezTo>
                        <a:pt x="52997" y="2141925"/>
                        <a:pt x="68364" y="2093193"/>
                        <a:pt x="87084" y="2030793"/>
                      </a:cubicBezTo>
                      <a:cubicBezTo>
                        <a:pt x="91480" y="2016139"/>
                        <a:pt x="100644" y="2002520"/>
                        <a:pt x="101598" y="1987250"/>
                      </a:cubicBezTo>
                      <a:cubicBezTo>
                        <a:pt x="110355" y="1847135"/>
                        <a:pt x="111275" y="1706641"/>
                        <a:pt x="116113" y="1566336"/>
                      </a:cubicBezTo>
                      <a:cubicBezTo>
                        <a:pt x="111275" y="1546984"/>
                        <a:pt x="107906" y="1527203"/>
                        <a:pt x="101598" y="1508279"/>
                      </a:cubicBezTo>
                      <a:cubicBezTo>
                        <a:pt x="93359" y="1483562"/>
                        <a:pt x="81718" y="1460102"/>
                        <a:pt x="72570" y="1435707"/>
                      </a:cubicBezTo>
                      <a:cubicBezTo>
                        <a:pt x="67198" y="1421382"/>
                        <a:pt x="59327" y="1407411"/>
                        <a:pt x="58056" y="1392165"/>
                      </a:cubicBezTo>
                      <a:cubicBezTo>
                        <a:pt x="33668" y="1099517"/>
                        <a:pt x="12750" y="1179734"/>
                        <a:pt x="58056" y="1043822"/>
                      </a:cubicBezTo>
                      <a:cubicBezTo>
                        <a:pt x="72570" y="1038984"/>
                        <a:pt x="89651" y="1038864"/>
                        <a:pt x="101598" y="1029307"/>
                      </a:cubicBezTo>
                      <a:cubicBezTo>
                        <a:pt x="136264" y="1001574"/>
                        <a:pt x="127610" y="977283"/>
                        <a:pt x="145141" y="942222"/>
                      </a:cubicBezTo>
                      <a:cubicBezTo>
                        <a:pt x="194973" y="842558"/>
                        <a:pt x="160681" y="966123"/>
                        <a:pt x="188684" y="826107"/>
                      </a:cubicBezTo>
                      <a:cubicBezTo>
                        <a:pt x="141653" y="755561"/>
                        <a:pt x="167457" y="798167"/>
                        <a:pt x="116113" y="695479"/>
                      </a:cubicBezTo>
                      <a:cubicBezTo>
                        <a:pt x="106933" y="677120"/>
                        <a:pt x="87084" y="666450"/>
                        <a:pt x="72570" y="651936"/>
                      </a:cubicBezTo>
                      <a:lnTo>
                        <a:pt x="0" y="579366"/>
                      </a:lnTo>
                      <a:lnTo>
                        <a:pt x="0" y="289064"/>
                      </a:lnTo>
                      <a:lnTo>
                        <a:pt x="14357" y="180846"/>
                      </a:lnTo>
                      <a:cubicBezTo>
                        <a:pt x="16409" y="144376"/>
                        <a:pt x="16093" y="107697"/>
                        <a:pt x="14513" y="71365"/>
                      </a:cubicBezTo>
                      <a:cubicBezTo>
                        <a:pt x="13647" y="51436"/>
                        <a:pt x="14404" y="28344"/>
                        <a:pt x="11371" y="7266"/>
                      </a:cubicBezTo>
                      <a:close/>
                    </a:path>
                  </a:pathLst>
                </a:custGeom>
                <a:blipFill>
                  <a:blip r:embed="rId4">
                    <a:duotone>
                      <a:prstClr val="black"/>
                      <a:schemeClr val="accent4">
                        <a:lumMod val="75000"/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artisticBlur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73" name="群組 172"/>
              <p:cNvGrpSpPr/>
              <p:nvPr/>
            </p:nvGrpSpPr>
            <p:grpSpPr>
              <a:xfrm flipV="1">
                <a:off x="1360262" y="1596571"/>
                <a:ext cx="2853751" cy="1435707"/>
                <a:chOff x="1360262" y="160864"/>
                <a:chExt cx="2853751" cy="1435707"/>
              </a:xfrm>
            </p:grpSpPr>
            <p:sp>
              <p:nvSpPr>
                <p:cNvPr id="174" name="手繪多邊形 173"/>
                <p:cNvSpPr/>
                <p:nvPr/>
              </p:nvSpPr>
              <p:spPr>
                <a:xfrm>
                  <a:off x="1360262" y="160864"/>
                  <a:ext cx="1544178" cy="1435707"/>
                </a:xfrm>
                <a:custGeom>
                  <a:avLst/>
                  <a:gdLst>
                    <a:gd name="connsiteX0" fmla="*/ 9381 w 3744683"/>
                    <a:gd name="connsiteY0" fmla="*/ 0 h 6697136"/>
                    <a:gd name="connsiteX1" fmla="*/ 3667753 w 3744683"/>
                    <a:gd name="connsiteY1" fmla="*/ 0 h 6697136"/>
                    <a:gd name="connsiteX2" fmla="*/ 3656825 w 3744683"/>
                    <a:gd name="connsiteY2" fmla="*/ 25909 h 6697136"/>
                    <a:gd name="connsiteX3" fmla="*/ 3657598 w 3744683"/>
                    <a:gd name="connsiteY3" fmla="*/ 245536 h 6697136"/>
                    <a:gd name="connsiteX4" fmla="*/ 3686626 w 3744683"/>
                    <a:gd name="connsiteY4" fmla="*/ 303593 h 6697136"/>
                    <a:gd name="connsiteX5" fmla="*/ 3701141 w 3744683"/>
                    <a:gd name="connsiteY5" fmla="*/ 347136 h 6697136"/>
                    <a:gd name="connsiteX6" fmla="*/ 3744683 w 3744683"/>
                    <a:gd name="connsiteY6" fmla="*/ 434222 h 6697136"/>
                    <a:gd name="connsiteX7" fmla="*/ 3730169 w 3744683"/>
                    <a:gd name="connsiteY7" fmla="*/ 695479 h 6697136"/>
                    <a:gd name="connsiteX8" fmla="*/ 3686626 w 3744683"/>
                    <a:gd name="connsiteY8" fmla="*/ 826107 h 6697136"/>
                    <a:gd name="connsiteX9" fmla="*/ 3628569 w 3744683"/>
                    <a:gd name="connsiteY9" fmla="*/ 942222 h 6697136"/>
                    <a:gd name="connsiteX10" fmla="*/ 3643083 w 3744683"/>
                    <a:gd name="connsiteY10" fmla="*/ 1377650 h 6697136"/>
                    <a:gd name="connsiteX11" fmla="*/ 3657598 w 3744683"/>
                    <a:gd name="connsiteY11" fmla="*/ 1479250 h 6697136"/>
                    <a:gd name="connsiteX12" fmla="*/ 3686626 w 3744683"/>
                    <a:gd name="connsiteY12" fmla="*/ 1522793 h 6697136"/>
                    <a:gd name="connsiteX13" fmla="*/ 3686626 w 3744683"/>
                    <a:gd name="connsiteY13" fmla="*/ 2045307 h 6697136"/>
                    <a:gd name="connsiteX14" fmla="*/ 3672112 w 3744683"/>
                    <a:gd name="connsiteY14" fmla="*/ 2088850 h 6697136"/>
                    <a:gd name="connsiteX15" fmla="*/ 3628569 w 3744683"/>
                    <a:gd name="connsiteY15" fmla="*/ 2132393 h 6697136"/>
                    <a:gd name="connsiteX16" fmla="*/ 3599541 w 3744683"/>
                    <a:gd name="connsiteY16" fmla="*/ 2204965 h 6697136"/>
                    <a:gd name="connsiteX17" fmla="*/ 3599541 w 3744683"/>
                    <a:gd name="connsiteY17" fmla="*/ 2567822 h 6697136"/>
                    <a:gd name="connsiteX18" fmla="*/ 3614055 w 3744683"/>
                    <a:gd name="connsiteY18" fmla="*/ 3395136 h 6697136"/>
                    <a:gd name="connsiteX19" fmla="*/ 3643083 w 3744683"/>
                    <a:gd name="connsiteY19" fmla="*/ 3438679 h 6697136"/>
                    <a:gd name="connsiteX20" fmla="*/ 3657598 w 3744683"/>
                    <a:gd name="connsiteY20" fmla="*/ 3482222 h 6697136"/>
                    <a:gd name="connsiteX21" fmla="*/ 3686626 w 3744683"/>
                    <a:gd name="connsiteY21" fmla="*/ 3554793 h 6697136"/>
                    <a:gd name="connsiteX22" fmla="*/ 3701141 w 3744683"/>
                    <a:gd name="connsiteY22" fmla="*/ 3612850 h 6697136"/>
                    <a:gd name="connsiteX23" fmla="*/ 3744683 w 3744683"/>
                    <a:gd name="connsiteY23" fmla="*/ 3874107 h 6697136"/>
                    <a:gd name="connsiteX24" fmla="*/ 3730169 w 3744683"/>
                    <a:gd name="connsiteY24" fmla="*/ 4338565 h 6697136"/>
                    <a:gd name="connsiteX25" fmla="*/ 3715655 w 3744683"/>
                    <a:gd name="connsiteY25" fmla="*/ 4425650 h 6697136"/>
                    <a:gd name="connsiteX26" fmla="*/ 3686626 w 3744683"/>
                    <a:gd name="connsiteY26" fmla="*/ 4483707 h 6697136"/>
                    <a:gd name="connsiteX27" fmla="*/ 3643083 w 3744683"/>
                    <a:gd name="connsiteY27" fmla="*/ 4570793 h 6697136"/>
                    <a:gd name="connsiteX28" fmla="*/ 3643083 w 3744683"/>
                    <a:gd name="connsiteY28" fmla="*/ 4919136 h 6697136"/>
                    <a:gd name="connsiteX29" fmla="*/ 3657598 w 3744683"/>
                    <a:gd name="connsiteY29" fmla="*/ 5078793 h 6697136"/>
                    <a:gd name="connsiteX30" fmla="*/ 3643083 w 3744683"/>
                    <a:gd name="connsiteY30" fmla="*/ 5485193 h 6697136"/>
                    <a:gd name="connsiteX31" fmla="*/ 3628569 w 3744683"/>
                    <a:gd name="connsiteY31" fmla="*/ 5702907 h 6697136"/>
                    <a:gd name="connsiteX32" fmla="*/ 3599541 w 3744683"/>
                    <a:gd name="connsiteY32" fmla="*/ 6181879 h 6697136"/>
                    <a:gd name="connsiteX33" fmla="*/ 3643083 w 3744683"/>
                    <a:gd name="connsiteY33" fmla="*/ 6573765 h 6697136"/>
                    <a:gd name="connsiteX34" fmla="*/ 3657598 w 3744683"/>
                    <a:gd name="connsiteY34" fmla="*/ 6660850 h 6697136"/>
                    <a:gd name="connsiteX35" fmla="*/ 3673883 w 3744683"/>
                    <a:gd name="connsiteY35" fmla="*/ 6683365 h 6697136"/>
                    <a:gd name="connsiteX36" fmla="*/ 3691304 w 3744683"/>
                    <a:gd name="connsiteY36" fmla="*/ 6697136 h 6697136"/>
                    <a:gd name="connsiteX37" fmla="*/ 29116 w 3744683"/>
                    <a:gd name="connsiteY37" fmla="*/ 6697136 h 6697136"/>
                    <a:gd name="connsiteX38" fmla="*/ 33170 w 3744683"/>
                    <a:gd name="connsiteY38" fmla="*/ 6674183 h 6697136"/>
                    <a:gd name="connsiteX39" fmla="*/ 58056 w 3744683"/>
                    <a:gd name="connsiteY39" fmla="*/ 6443136 h 6697136"/>
                    <a:gd name="connsiteX40" fmla="*/ 87084 w 3744683"/>
                    <a:gd name="connsiteY40" fmla="*/ 6297993 h 6697136"/>
                    <a:gd name="connsiteX41" fmla="*/ 130627 w 3744683"/>
                    <a:gd name="connsiteY41" fmla="*/ 6181879 h 6697136"/>
                    <a:gd name="connsiteX42" fmla="*/ 145141 w 3744683"/>
                    <a:gd name="connsiteY42" fmla="*/ 6123822 h 6697136"/>
                    <a:gd name="connsiteX43" fmla="*/ 174170 w 3744683"/>
                    <a:gd name="connsiteY43" fmla="*/ 6051250 h 6697136"/>
                    <a:gd name="connsiteX44" fmla="*/ 188684 w 3744683"/>
                    <a:gd name="connsiteY44" fmla="*/ 6007707 h 6697136"/>
                    <a:gd name="connsiteX45" fmla="*/ 203198 w 3744683"/>
                    <a:gd name="connsiteY45" fmla="*/ 5702907 h 6697136"/>
                    <a:gd name="connsiteX46" fmla="*/ 159656 w 3744683"/>
                    <a:gd name="connsiteY46" fmla="*/ 5615822 h 6697136"/>
                    <a:gd name="connsiteX47" fmla="*/ 145141 w 3744683"/>
                    <a:gd name="connsiteY47" fmla="*/ 5572279 h 6697136"/>
                    <a:gd name="connsiteX48" fmla="*/ 101598 w 3744683"/>
                    <a:gd name="connsiteY48" fmla="*/ 5470679 h 6697136"/>
                    <a:gd name="connsiteX49" fmla="*/ 14513 w 3744683"/>
                    <a:gd name="connsiteY49" fmla="*/ 5354565 h 6697136"/>
                    <a:gd name="connsiteX50" fmla="*/ 0 w 3744683"/>
                    <a:gd name="connsiteY50" fmla="*/ 5337161 h 6697136"/>
                    <a:gd name="connsiteX51" fmla="*/ 0 w 3744683"/>
                    <a:gd name="connsiteY51" fmla="*/ 4875821 h 6697136"/>
                    <a:gd name="connsiteX52" fmla="*/ 11716 w 3744683"/>
                    <a:gd name="connsiteY52" fmla="*/ 4864197 h 6697136"/>
                    <a:gd name="connsiteX53" fmla="*/ 43541 w 3744683"/>
                    <a:gd name="connsiteY53" fmla="*/ 4817536 h 6697136"/>
                    <a:gd name="connsiteX54" fmla="*/ 58056 w 3744683"/>
                    <a:gd name="connsiteY54" fmla="*/ 4773993 h 6697136"/>
                    <a:gd name="connsiteX55" fmla="*/ 145141 w 3744683"/>
                    <a:gd name="connsiteY55" fmla="*/ 4701422 h 6697136"/>
                    <a:gd name="connsiteX56" fmla="*/ 174170 w 3744683"/>
                    <a:gd name="connsiteY56" fmla="*/ 4657879 h 6697136"/>
                    <a:gd name="connsiteX57" fmla="*/ 188684 w 3744683"/>
                    <a:gd name="connsiteY57" fmla="*/ 4556279 h 6697136"/>
                    <a:gd name="connsiteX58" fmla="*/ 159656 w 3744683"/>
                    <a:gd name="connsiteY58" fmla="*/ 4512736 h 6697136"/>
                    <a:gd name="connsiteX59" fmla="*/ 116113 w 3744683"/>
                    <a:gd name="connsiteY59" fmla="*/ 4382107 h 6697136"/>
                    <a:gd name="connsiteX60" fmla="*/ 29027 w 3744683"/>
                    <a:gd name="connsiteY60" fmla="*/ 4295022 h 6697136"/>
                    <a:gd name="connsiteX61" fmla="*/ 14513 w 3744683"/>
                    <a:gd name="connsiteY61" fmla="*/ 4251479 h 6697136"/>
                    <a:gd name="connsiteX62" fmla="*/ 0 w 3744683"/>
                    <a:gd name="connsiteY62" fmla="*/ 4215197 h 6697136"/>
                    <a:gd name="connsiteX63" fmla="*/ 0 w 3744683"/>
                    <a:gd name="connsiteY63" fmla="*/ 3656621 h 6697136"/>
                    <a:gd name="connsiteX64" fmla="*/ 11716 w 3744683"/>
                    <a:gd name="connsiteY64" fmla="*/ 3644997 h 6697136"/>
                    <a:gd name="connsiteX65" fmla="*/ 43541 w 3744683"/>
                    <a:gd name="connsiteY65" fmla="*/ 3598336 h 6697136"/>
                    <a:gd name="connsiteX66" fmla="*/ 58056 w 3744683"/>
                    <a:gd name="connsiteY66" fmla="*/ 3554793 h 6697136"/>
                    <a:gd name="connsiteX67" fmla="*/ 89679 w 3744683"/>
                    <a:gd name="connsiteY67" fmla="*/ 3496679 h 6697136"/>
                    <a:gd name="connsiteX68" fmla="*/ 90674 w 3744683"/>
                    <a:gd name="connsiteY68" fmla="*/ 3497490 h 6697136"/>
                    <a:gd name="connsiteX69" fmla="*/ 87177 w 3744683"/>
                    <a:gd name="connsiteY69" fmla="*/ 3507024 h 6697136"/>
                    <a:gd name="connsiteX70" fmla="*/ 91273 w 3744683"/>
                    <a:gd name="connsiteY70" fmla="*/ 3497978 h 6697136"/>
                    <a:gd name="connsiteX71" fmla="*/ 90674 w 3744683"/>
                    <a:gd name="connsiteY71" fmla="*/ 3497490 h 6697136"/>
                    <a:gd name="connsiteX72" fmla="*/ 101598 w 3744683"/>
                    <a:gd name="connsiteY72" fmla="*/ 3467707 h 6697136"/>
                    <a:gd name="connsiteX73" fmla="*/ 130627 w 3744683"/>
                    <a:gd name="connsiteY73" fmla="*/ 3395136 h 6697136"/>
                    <a:gd name="connsiteX74" fmla="*/ 145141 w 3744683"/>
                    <a:gd name="connsiteY74" fmla="*/ 3090336 h 6697136"/>
                    <a:gd name="connsiteX75" fmla="*/ 116113 w 3744683"/>
                    <a:gd name="connsiteY75" fmla="*/ 3046793 h 6697136"/>
                    <a:gd name="connsiteX76" fmla="*/ 101598 w 3744683"/>
                    <a:gd name="connsiteY76" fmla="*/ 2988736 h 6697136"/>
                    <a:gd name="connsiteX77" fmla="*/ 29027 w 3744683"/>
                    <a:gd name="connsiteY77" fmla="*/ 2872622 h 6697136"/>
                    <a:gd name="connsiteX78" fmla="*/ 14513 w 3744683"/>
                    <a:gd name="connsiteY78" fmla="*/ 2814565 h 6697136"/>
                    <a:gd name="connsiteX79" fmla="*/ 0 w 3744683"/>
                    <a:gd name="connsiteY79" fmla="*/ 2795436 h 6697136"/>
                    <a:gd name="connsiteX80" fmla="*/ 0 w 3744683"/>
                    <a:gd name="connsiteY80" fmla="*/ 2452415 h 6697136"/>
                    <a:gd name="connsiteX81" fmla="*/ 10083 w 3744683"/>
                    <a:gd name="connsiteY81" fmla="*/ 2432363 h 6697136"/>
                    <a:gd name="connsiteX82" fmla="*/ 43541 w 3744683"/>
                    <a:gd name="connsiteY82" fmla="*/ 2204965 h 6697136"/>
                    <a:gd name="connsiteX83" fmla="*/ 87084 w 3744683"/>
                    <a:gd name="connsiteY83" fmla="*/ 2030793 h 6697136"/>
                    <a:gd name="connsiteX84" fmla="*/ 101598 w 3744683"/>
                    <a:gd name="connsiteY84" fmla="*/ 1987250 h 6697136"/>
                    <a:gd name="connsiteX85" fmla="*/ 116113 w 3744683"/>
                    <a:gd name="connsiteY85" fmla="*/ 1566336 h 6697136"/>
                    <a:gd name="connsiteX86" fmla="*/ 101598 w 3744683"/>
                    <a:gd name="connsiteY86" fmla="*/ 1508279 h 6697136"/>
                    <a:gd name="connsiteX87" fmla="*/ 72570 w 3744683"/>
                    <a:gd name="connsiteY87" fmla="*/ 1435707 h 6697136"/>
                    <a:gd name="connsiteX88" fmla="*/ 58056 w 3744683"/>
                    <a:gd name="connsiteY88" fmla="*/ 1392165 h 6697136"/>
                    <a:gd name="connsiteX89" fmla="*/ 58056 w 3744683"/>
                    <a:gd name="connsiteY89" fmla="*/ 1043822 h 6697136"/>
                    <a:gd name="connsiteX90" fmla="*/ 101598 w 3744683"/>
                    <a:gd name="connsiteY90" fmla="*/ 1029307 h 6697136"/>
                    <a:gd name="connsiteX91" fmla="*/ 145141 w 3744683"/>
                    <a:gd name="connsiteY91" fmla="*/ 942222 h 6697136"/>
                    <a:gd name="connsiteX92" fmla="*/ 188684 w 3744683"/>
                    <a:gd name="connsiteY92" fmla="*/ 826107 h 6697136"/>
                    <a:gd name="connsiteX93" fmla="*/ 116113 w 3744683"/>
                    <a:gd name="connsiteY93" fmla="*/ 695479 h 6697136"/>
                    <a:gd name="connsiteX94" fmla="*/ 72570 w 3744683"/>
                    <a:gd name="connsiteY94" fmla="*/ 651936 h 6697136"/>
                    <a:gd name="connsiteX95" fmla="*/ 0 w 3744683"/>
                    <a:gd name="connsiteY95" fmla="*/ 579366 h 6697136"/>
                    <a:gd name="connsiteX96" fmla="*/ 0 w 3744683"/>
                    <a:gd name="connsiteY96" fmla="*/ 289064 h 6697136"/>
                    <a:gd name="connsiteX97" fmla="*/ 14357 w 3744683"/>
                    <a:gd name="connsiteY97" fmla="*/ 180846 h 6697136"/>
                    <a:gd name="connsiteX98" fmla="*/ 14513 w 3744683"/>
                    <a:gd name="connsiteY98" fmla="*/ 71365 h 6697136"/>
                    <a:gd name="connsiteX99" fmla="*/ 11371 w 3744683"/>
                    <a:gd name="connsiteY99" fmla="*/ 7266 h 6697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3744683" h="6697136">
                      <a:moveTo>
                        <a:pt x="9381" y="0"/>
                      </a:moveTo>
                      <a:lnTo>
                        <a:pt x="3667753" y="0"/>
                      </a:lnTo>
                      <a:lnTo>
                        <a:pt x="3656825" y="25909"/>
                      </a:lnTo>
                      <a:cubicBezTo>
                        <a:pt x="3635960" y="97443"/>
                        <a:pt x="3640481" y="171362"/>
                        <a:pt x="3657598" y="245536"/>
                      </a:cubicBezTo>
                      <a:cubicBezTo>
                        <a:pt x="3662463" y="266618"/>
                        <a:pt x="3678103" y="283706"/>
                        <a:pt x="3686626" y="303593"/>
                      </a:cubicBezTo>
                      <a:cubicBezTo>
                        <a:pt x="3692653" y="317655"/>
                        <a:pt x="3694299" y="333452"/>
                        <a:pt x="3701141" y="347136"/>
                      </a:cubicBezTo>
                      <a:cubicBezTo>
                        <a:pt x="3757410" y="459674"/>
                        <a:pt x="3708204" y="324782"/>
                        <a:pt x="3744683" y="434222"/>
                      </a:cubicBezTo>
                      <a:cubicBezTo>
                        <a:pt x="3739845" y="521308"/>
                        <a:pt x="3742951" y="609201"/>
                        <a:pt x="3730169" y="695479"/>
                      </a:cubicBezTo>
                      <a:cubicBezTo>
                        <a:pt x="3723443" y="740881"/>
                        <a:pt x="3695627" y="781100"/>
                        <a:pt x="3686626" y="826107"/>
                      </a:cubicBezTo>
                      <a:cubicBezTo>
                        <a:pt x="3668087" y="918807"/>
                        <a:pt x="3689556" y="881235"/>
                        <a:pt x="3628569" y="942222"/>
                      </a:cubicBezTo>
                      <a:cubicBezTo>
                        <a:pt x="3633407" y="1087365"/>
                        <a:pt x="3635244" y="1232638"/>
                        <a:pt x="3643083" y="1377650"/>
                      </a:cubicBezTo>
                      <a:cubicBezTo>
                        <a:pt x="3644930" y="1411811"/>
                        <a:pt x="3647768" y="1446482"/>
                        <a:pt x="3657598" y="1479250"/>
                      </a:cubicBezTo>
                      <a:cubicBezTo>
                        <a:pt x="3662610" y="1495958"/>
                        <a:pt x="3676950" y="1508279"/>
                        <a:pt x="3686626" y="1522793"/>
                      </a:cubicBezTo>
                      <a:cubicBezTo>
                        <a:pt x="3715521" y="1753937"/>
                        <a:pt x="3710994" y="1667608"/>
                        <a:pt x="3686626" y="2045307"/>
                      </a:cubicBezTo>
                      <a:cubicBezTo>
                        <a:pt x="3685641" y="2060575"/>
                        <a:pt x="3680599" y="2076120"/>
                        <a:pt x="3672112" y="2088850"/>
                      </a:cubicBezTo>
                      <a:cubicBezTo>
                        <a:pt x="3660726" y="2105929"/>
                        <a:pt x="3643083" y="2117879"/>
                        <a:pt x="3628569" y="2132393"/>
                      </a:cubicBezTo>
                      <a:cubicBezTo>
                        <a:pt x="3618893" y="2156584"/>
                        <a:pt x="3606396" y="2179829"/>
                        <a:pt x="3599541" y="2204965"/>
                      </a:cubicBezTo>
                      <a:cubicBezTo>
                        <a:pt x="3566840" y="2324867"/>
                        <a:pt x="3593025" y="2444024"/>
                        <a:pt x="3599541" y="2567822"/>
                      </a:cubicBezTo>
                      <a:cubicBezTo>
                        <a:pt x="3604379" y="2843593"/>
                        <a:pt x="3600282" y="3119666"/>
                        <a:pt x="3614055" y="3395136"/>
                      </a:cubicBezTo>
                      <a:cubicBezTo>
                        <a:pt x="3614926" y="3412558"/>
                        <a:pt x="3635282" y="3423077"/>
                        <a:pt x="3643083" y="3438679"/>
                      </a:cubicBezTo>
                      <a:cubicBezTo>
                        <a:pt x="3649925" y="3452363"/>
                        <a:pt x="3652226" y="3467897"/>
                        <a:pt x="3657598" y="3482222"/>
                      </a:cubicBezTo>
                      <a:cubicBezTo>
                        <a:pt x="3666746" y="3506617"/>
                        <a:pt x="3678387" y="3530076"/>
                        <a:pt x="3686626" y="3554793"/>
                      </a:cubicBezTo>
                      <a:cubicBezTo>
                        <a:pt x="3692934" y="3573717"/>
                        <a:pt x="3697573" y="3593224"/>
                        <a:pt x="3701141" y="3612850"/>
                      </a:cubicBezTo>
                      <a:cubicBezTo>
                        <a:pt x="3716934" y="3699713"/>
                        <a:pt x="3730169" y="3787021"/>
                        <a:pt x="3744683" y="3874107"/>
                      </a:cubicBezTo>
                      <a:cubicBezTo>
                        <a:pt x="3739845" y="4028926"/>
                        <a:pt x="3738310" y="4183884"/>
                        <a:pt x="3730169" y="4338565"/>
                      </a:cubicBezTo>
                      <a:cubicBezTo>
                        <a:pt x="3728622" y="4367953"/>
                        <a:pt x="3724111" y="4397462"/>
                        <a:pt x="3715655" y="4425650"/>
                      </a:cubicBezTo>
                      <a:cubicBezTo>
                        <a:pt x="3709438" y="4446374"/>
                        <a:pt x="3695149" y="4463820"/>
                        <a:pt x="3686626" y="4483707"/>
                      </a:cubicBezTo>
                      <a:cubicBezTo>
                        <a:pt x="3650570" y="4567837"/>
                        <a:pt x="3698871" y="4487112"/>
                        <a:pt x="3643083" y="4570793"/>
                      </a:cubicBezTo>
                      <a:cubicBezTo>
                        <a:pt x="3597008" y="4709021"/>
                        <a:pt x="3623830" y="4611089"/>
                        <a:pt x="3643083" y="4919136"/>
                      </a:cubicBezTo>
                      <a:cubicBezTo>
                        <a:pt x="3646416" y="4972470"/>
                        <a:pt x="3652760" y="5025574"/>
                        <a:pt x="3657598" y="5078793"/>
                      </a:cubicBezTo>
                      <a:cubicBezTo>
                        <a:pt x="3652760" y="5214260"/>
                        <a:pt x="3649381" y="5349786"/>
                        <a:pt x="3643083" y="5485193"/>
                      </a:cubicBezTo>
                      <a:cubicBezTo>
                        <a:pt x="3639704" y="5557847"/>
                        <a:pt x="3633106" y="5630316"/>
                        <a:pt x="3628569" y="5702907"/>
                      </a:cubicBezTo>
                      <a:cubicBezTo>
                        <a:pt x="3618592" y="5862546"/>
                        <a:pt x="3609217" y="6022222"/>
                        <a:pt x="3599541" y="6181879"/>
                      </a:cubicBezTo>
                      <a:cubicBezTo>
                        <a:pt x="3614055" y="6312508"/>
                        <a:pt x="3627268" y="6443288"/>
                        <a:pt x="3643083" y="6573765"/>
                      </a:cubicBezTo>
                      <a:cubicBezTo>
                        <a:pt x="3646624" y="6602980"/>
                        <a:pt x="3645646" y="6633958"/>
                        <a:pt x="3657598" y="6660850"/>
                      </a:cubicBezTo>
                      <a:cubicBezTo>
                        <a:pt x="3661339" y="6669268"/>
                        <a:pt x="3667037" y="6676667"/>
                        <a:pt x="3673883" y="6683365"/>
                      </a:cubicBezTo>
                      <a:lnTo>
                        <a:pt x="3691304" y="6697136"/>
                      </a:lnTo>
                      <a:lnTo>
                        <a:pt x="29116" y="6697136"/>
                      </a:lnTo>
                      <a:lnTo>
                        <a:pt x="33170" y="6674183"/>
                      </a:lnTo>
                      <a:cubicBezTo>
                        <a:pt x="46404" y="6596013"/>
                        <a:pt x="46203" y="6573511"/>
                        <a:pt x="58056" y="6443136"/>
                      </a:cubicBezTo>
                      <a:cubicBezTo>
                        <a:pt x="67732" y="6394755"/>
                        <a:pt x="73879" y="6345532"/>
                        <a:pt x="87084" y="6297993"/>
                      </a:cubicBezTo>
                      <a:cubicBezTo>
                        <a:pt x="98147" y="6258164"/>
                        <a:pt x="117555" y="6221094"/>
                        <a:pt x="130627" y="6181879"/>
                      </a:cubicBezTo>
                      <a:cubicBezTo>
                        <a:pt x="136935" y="6162955"/>
                        <a:pt x="138833" y="6142746"/>
                        <a:pt x="145141" y="6123822"/>
                      </a:cubicBezTo>
                      <a:cubicBezTo>
                        <a:pt x="153380" y="6099105"/>
                        <a:pt x="165022" y="6075645"/>
                        <a:pt x="174170" y="6051250"/>
                      </a:cubicBezTo>
                      <a:cubicBezTo>
                        <a:pt x="179542" y="6036925"/>
                        <a:pt x="187413" y="6022954"/>
                        <a:pt x="188684" y="6007707"/>
                      </a:cubicBezTo>
                      <a:cubicBezTo>
                        <a:pt x="197131" y="5906343"/>
                        <a:pt x="198360" y="5804507"/>
                        <a:pt x="203198" y="5702907"/>
                      </a:cubicBezTo>
                      <a:cubicBezTo>
                        <a:pt x="166718" y="5593467"/>
                        <a:pt x="215926" y="5728362"/>
                        <a:pt x="159656" y="5615822"/>
                      </a:cubicBezTo>
                      <a:cubicBezTo>
                        <a:pt x="152814" y="5602138"/>
                        <a:pt x="151168" y="5586341"/>
                        <a:pt x="145141" y="5572279"/>
                      </a:cubicBezTo>
                      <a:cubicBezTo>
                        <a:pt x="91335" y="5446731"/>
                        <a:pt x="135638" y="5572795"/>
                        <a:pt x="101598" y="5470679"/>
                      </a:cubicBezTo>
                      <a:cubicBezTo>
                        <a:pt x="33734" y="5402813"/>
                        <a:pt x="74629" y="5450749"/>
                        <a:pt x="14513" y="5354565"/>
                      </a:cubicBezTo>
                      <a:lnTo>
                        <a:pt x="0" y="5337161"/>
                      </a:lnTo>
                      <a:lnTo>
                        <a:pt x="0" y="4875821"/>
                      </a:lnTo>
                      <a:lnTo>
                        <a:pt x="11716" y="4864197"/>
                      </a:lnTo>
                      <a:cubicBezTo>
                        <a:pt x="23320" y="4851491"/>
                        <a:pt x="33437" y="4837745"/>
                        <a:pt x="43541" y="4817536"/>
                      </a:cubicBezTo>
                      <a:cubicBezTo>
                        <a:pt x="50383" y="4803852"/>
                        <a:pt x="53218" y="4788507"/>
                        <a:pt x="58056" y="4773993"/>
                      </a:cubicBezTo>
                      <a:cubicBezTo>
                        <a:pt x="100870" y="4745450"/>
                        <a:pt x="110217" y="4743330"/>
                        <a:pt x="145141" y="4701422"/>
                      </a:cubicBezTo>
                      <a:cubicBezTo>
                        <a:pt x="156308" y="4688021"/>
                        <a:pt x="169157" y="4674587"/>
                        <a:pt x="174170" y="4657879"/>
                      </a:cubicBezTo>
                      <a:cubicBezTo>
                        <a:pt x="184000" y="4625111"/>
                        <a:pt x="183846" y="4590146"/>
                        <a:pt x="188684" y="4556279"/>
                      </a:cubicBezTo>
                      <a:cubicBezTo>
                        <a:pt x="179008" y="4541765"/>
                        <a:pt x="165172" y="4529285"/>
                        <a:pt x="159656" y="4512736"/>
                      </a:cubicBezTo>
                      <a:cubicBezTo>
                        <a:pt x="107510" y="4356297"/>
                        <a:pt x="182071" y="4481046"/>
                        <a:pt x="116113" y="4382107"/>
                      </a:cubicBezTo>
                      <a:cubicBezTo>
                        <a:pt x="67646" y="4345758"/>
                        <a:pt x="54495" y="4345958"/>
                        <a:pt x="29027" y="4295022"/>
                      </a:cubicBezTo>
                      <a:cubicBezTo>
                        <a:pt x="22185" y="4281338"/>
                        <a:pt x="19885" y="4265804"/>
                        <a:pt x="14513" y="4251479"/>
                      </a:cubicBezTo>
                      <a:lnTo>
                        <a:pt x="0" y="4215197"/>
                      </a:lnTo>
                      <a:lnTo>
                        <a:pt x="0" y="3656621"/>
                      </a:lnTo>
                      <a:lnTo>
                        <a:pt x="11716" y="3644997"/>
                      </a:lnTo>
                      <a:cubicBezTo>
                        <a:pt x="23320" y="3632291"/>
                        <a:pt x="33437" y="3618545"/>
                        <a:pt x="43541" y="3598336"/>
                      </a:cubicBezTo>
                      <a:cubicBezTo>
                        <a:pt x="50383" y="3584652"/>
                        <a:pt x="51214" y="3568477"/>
                        <a:pt x="58056" y="3554793"/>
                      </a:cubicBezTo>
                      <a:cubicBezTo>
                        <a:pt x="77324" y="3516258"/>
                        <a:pt x="86259" y="3500668"/>
                        <a:pt x="89679" y="3496679"/>
                      </a:cubicBezTo>
                      <a:lnTo>
                        <a:pt x="90674" y="3497490"/>
                      </a:lnTo>
                      <a:lnTo>
                        <a:pt x="87177" y="3507024"/>
                      </a:lnTo>
                      <a:cubicBezTo>
                        <a:pt x="75278" y="3540797"/>
                        <a:pt x="89490" y="3507530"/>
                        <a:pt x="91273" y="3497978"/>
                      </a:cubicBezTo>
                      <a:lnTo>
                        <a:pt x="90674" y="3497490"/>
                      </a:lnTo>
                      <a:lnTo>
                        <a:pt x="101598" y="3467707"/>
                      </a:lnTo>
                      <a:cubicBezTo>
                        <a:pt x="110746" y="3443312"/>
                        <a:pt x="127641" y="3421018"/>
                        <a:pt x="130627" y="3395136"/>
                      </a:cubicBezTo>
                      <a:cubicBezTo>
                        <a:pt x="142286" y="3294091"/>
                        <a:pt x="149375" y="3191963"/>
                        <a:pt x="145141" y="3090336"/>
                      </a:cubicBezTo>
                      <a:cubicBezTo>
                        <a:pt x="144415" y="3072907"/>
                        <a:pt x="122985" y="3062826"/>
                        <a:pt x="116113" y="3046793"/>
                      </a:cubicBezTo>
                      <a:cubicBezTo>
                        <a:pt x="108255" y="3028458"/>
                        <a:pt x="106436" y="3008088"/>
                        <a:pt x="101598" y="2988736"/>
                      </a:cubicBezTo>
                      <a:cubicBezTo>
                        <a:pt x="101598" y="2988736"/>
                        <a:pt x="49439" y="2913446"/>
                        <a:pt x="29027" y="2872622"/>
                      </a:cubicBezTo>
                      <a:cubicBezTo>
                        <a:pt x="20106" y="2854780"/>
                        <a:pt x="22371" y="2832900"/>
                        <a:pt x="14513" y="2814565"/>
                      </a:cubicBezTo>
                      <a:lnTo>
                        <a:pt x="0" y="2795436"/>
                      </a:lnTo>
                      <a:lnTo>
                        <a:pt x="0" y="2452415"/>
                      </a:lnTo>
                      <a:lnTo>
                        <a:pt x="10083" y="2432363"/>
                      </a:lnTo>
                      <a:cubicBezTo>
                        <a:pt x="32389" y="2385797"/>
                        <a:pt x="14090" y="2401305"/>
                        <a:pt x="43541" y="2204965"/>
                      </a:cubicBezTo>
                      <a:cubicBezTo>
                        <a:pt x="52997" y="2141925"/>
                        <a:pt x="68364" y="2093193"/>
                        <a:pt x="87084" y="2030793"/>
                      </a:cubicBezTo>
                      <a:cubicBezTo>
                        <a:pt x="91480" y="2016139"/>
                        <a:pt x="100644" y="2002520"/>
                        <a:pt x="101598" y="1987250"/>
                      </a:cubicBezTo>
                      <a:cubicBezTo>
                        <a:pt x="110355" y="1847135"/>
                        <a:pt x="111275" y="1706641"/>
                        <a:pt x="116113" y="1566336"/>
                      </a:cubicBezTo>
                      <a:cubicBezTo>
                        <a:pt x="111275" y="1546984"/>
                        <a:pt x="107906" y="1527203"/>
                        <a:pt x="101598" y="1508279"/>
                      </a:cubicBezTo>
                      <a:cubicBezTo>
                        <a:pt x="93359" y="1483562"/>
                        <a:pt x="81718" y="1460102"/>
                        <a:pt x="72570" y="1435707"/>
                      </a:cubicBezTo>
                      <a:cubicBezTo>
                        <a:pt x="67198" y="1421382"/>
                        <a:pt x="59327" y="1407411"/>
                        <a:pt x="58056" y="1392165"/>
                      </a:cubicBezTo>
                      <a:cubicBezTo>
                        <a:pt x="33668" y="1099517"/>
                        <a:pt x="12750" y="1179734"/>
                        <a:pt x="58056" y="1043822"/>
                      </a:cubicBezTo>
                      <a:cubicBezTo>
                        <a:pt x="72570" y="1038984"/>
                        <a:pt x="89651" y="1038864"/>
                        <a:pt x="101598" y="1029307"/>
                      </a:cubicBezTo>
                      <a:cubicBezTo>
                        <a:pt x="136264" y="1001574"/>
                        <a:pt x="127610" y="977283"/>
                        <a:pt x="145141" y="942222"/>
                      </a:cubicBezTo>
                      <a:cubicBezTo>
                        <a:pt x="194973" y="842558"/>
                        <a:pt x="160681" y="966123"/>
                        <a:pt x="188684" y="826107"/>
                      </a:cubicBezTo>
                      <a:cubicBezTo>
                        <a:pt x="141653" y="755561"/>
                        <a:pt x="167457" y="798167"/>
                        <a:pt x="116113" y="695479"/>
                      </a:cubicBezTo>
                      <a:cubicBezTo>
                        <a:pt x="106933" y="677120"/>
                        <a:pt x="87084" y="666450"/>
                        <a:pt x="72570" y="651936"/>
                      </a:cubicBezTo>
                      <a:lnTo>
                        <a:pt x="0" y="579366"/>
                      </a:lnTo>
                      <a:lnTo>
                        <a:pt x="0" y="289064"/>
                      </a:lnTo>
                      <a:lnTo>
                        <a:pt x="14357" y="180846"/>
                      </a:lnTo>
                      <a:cubicBezTo>
                        <a:pt x="16409" y="144376"/>
                        <a:pt x="16093" y="107697"/>
                        <a:pt x="14513" y="71365"/>
                      </a:cubicBezTo>
                      <a:cubicBezTo>
                        <a:pt x="13647" y="51436"/>
                        <a:pt x="14404" y="28344"/>
                        <a:pt x="11371" y="7266"/>
                      </a:cubicBezTo>
                      <a:close/>
                    </a:path>
                  </a:pathLst>
                </a:custGeom>
                <a:blipFill>
                  <a:blip r:embed="rId4">
                    <a:duotone>
                      <a:prstClr val="black"/>
                      <a:schemeClr val="accent4">
                        <a:lumMod val="75000"/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artisticBlur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5" name="手繪多邊形 174"/>
                <p:cNvSpPr/>
                <p:nvPr/>
              </p:nvSpPr>
              <p:spPr>
                <a:xfrm flipH="1">
                  <a:off x="2669835" y="160864"/>
                  <a:ext cx="1544178" cy="1435707"/>
                </a:xfrm>
                <a:custGeom>
                  <a:avLst/>
                  <a:gdLst>
                    <a:gd name="connsiteX0" fmla="*/ 9381 w 3744683"/>
                    <a:gd name="connsiteY0" fmla="*/ 0 h 6697136"/>
                    <a:gd name="connsiteX1" fmla="*/ 3667753 w 3744683"/>
                    <a:gd name="connsiteY1" fmla="*/ 0 h 6697136"/>
                    <a:gd name="connsiteX2" fmla="*/ 3656825 w 3744683"/>
                    <a:gd name="connsiteY2" fmla="*/ 25909 h 6697136"/>
                    <a:gd name="connsiteX3" fmla="*/ 3657598 w 3744683"/>
                    <a:gd name="connsiteY3" fmla="*/ 245536 h 6697136"/>
                    <a:gd name="connsiteX4" fmla="*/ 3686626 w 3744683"/>
                    <a:gd name="connsiteY4" fmla="*/ 303593 h 6697136"/>
                    <a:gd name="connsiteX5" fmla="*/ 3701141 w 3744683"/>
                    <a:gd name="connsiteY5" fmla="*/ 347136 h 6697136"/>
                    <a:gd name="connsiteX6" fmla="*/ 3744683 w 3744683"/>
                    <a:gd name="connsiteY6" fmla="*/ 434222 h 6697136"/>
                    <a:gd name="connsiteX7" fmla="*/ 3730169 w 3744683"/>
                    <a:gd name="connsiteY7" fmla="*/ 695479 h 6697136"/>
                    <a:gd name="connsiteX8" fmla="*/ 3686626 w 3744683"/>
                    <a:gd name="connsiteY8" fmla="*/ 826107 h 6697136"/>
                    <a:gd name="connsiteX9" fmla="*/ 3628569 w 3744683"/>
                    <a:gd name="connsiteY9" fmla="*/ 942222 h 6697136"/>
                    <a:gd name="connsiteX10" fmla="*/ 3643083 w 3744683"/>
                    <a:gd name="connsiteY10" fmla="*/ 1377650 h 6697136"/>
                    <a:gd name="connsiteX11" fmla="*/ 3657598 w 3744683"/>
                    <a:gd name="connsiteY11" fmla="*/ 1479250 h 6697136"/>
                    <a:gd name="connsiteX12" fmla="*/ 3686626 w 3744683"/>
                    <a:gd name="connsiteY12" fmla="*/ 1522793 h 6697136"/>
                    <a:gd name="connsiteX13" fmla="*/ 3686626 w 3744683"/>
                    <a:gd name="connsiteY13" fmla="*/ 2045307 h 6697136"/>
                    <a:gd name="connsiteX14" fmla="*/ 3672112 w 3744683"/>
                    <a:gd name="connsiteY14" fmla="*/ 2088850 h 6697136"/>
                    <a:gd name="connsiteX15" fmla="*/ 3628569 w 3744683"/>
                    <a:gd name="connsiteY15" fmla="*/ 2132393 h 6697136"/>
                    <a:gd name="connsiteX16" fmla="*/ 3599541 w 3744683"/>
                    <a:gd name="connsiteY16" fmla="*/ 2204965 h 6697136"/>
                    <a:gd name="connsiteX17" fmla="*/ 3599541 w 3744683"/>
                    <a:gd name="connsiteY17" fmla="*/ 2567822 h 6697136"/>
                    <a:gd name="connsiteX18" fmla="*/ 3614055 w 3744683"/>
                    <a:gd name="connsiteY18" fmla="*/ 3395136 h 6697136"/>
                    <a:gd name="connsiteX19" fmla="*/ 3643083 w 3744683"/>
                    <a:gd name="connsiteY19" fmla="*/ 3438679 h 6697136"/>
                    <a:gd name="connsiteX20" fmla="*/ 3657598 w 3744683"/>
                    <a:gd name="connsiteY20" fmla="*/ 3482222 h 6697136"/>
                    <a:gd name="connsiteX21" fmla="*/ 3686626 w 3744683"/>
                    <a:gd name="connsiteY21" fmla="*/ 3554793 h 6697136"/>
                    <a:gd name="connsiteX22" fmla="*/ 3701141 w 3744683"/>
                    <a:gd name="connsiteY22" fmla="*/ 3612850 h 6697136"/>
                    <a:gd name="connsiteX23" fmla="*/ 3744683 w 3744683"/>
                    <a:gd name="connsiteY23" fmla="*/ 3874107 h 6697136"/>
                    <a:gd name="connsiteX24" fmla="*/ 3730169 w 3744683"/>
                    <a:gd name="connsiteY24" fmla="*/ 4338565 h 6697136"/>
                    <a:gd name="connsiteX25" fmla="*/ 3715655 w 3744683"/>
                    <a:gd name="connsiteY25" fmla="*/ 4425650 h 6697136"/>
                    <a:gd name="connsiteX26" fmla="*/ 3686626 w 3744683"/>
                    <a:gd name="connsiteY26" fmla="*/ 4483707 h 6697136"/>
                    <a:gd name="connsiteX27" fmla="*/ 3643083 w 3744683"/>
                    <a:gd name="connsiteY27" fmla="*/ 4570793 h 6697136"/>
                    <a:gd name="connsiteX28" fmla="*/ 3643083 w 3744683"/>
                    <a:gd name="connsiteY28" fmla="*/ 4919136 h 6697136"/>
                    <a:gd name="connsiteX29" fmla="*/ 3657598 w 3744683"/>
                    <a:gd name="connsiteY29" fmla="*/ 5078793 h 6697136"/>
                    <a:gd name="connsiteX30" fmla="*/ 3643083 w 3744683"/>
                    <a:gd name="connsiteY30" fmla="*/ 5485193 h 6697136"/>
                    <a:gd name="connsiteX31" fmla="*/ 3628569 w 3744683"/>
                    <a:gd name="connsiteY31" fmla="*/ 5702907 h 6697136"/>
                    <a:gd name="connsiteX32" fmla="*/ 3599541 w 3744683"/>
                    <a:gd name="connsiteY32" fmla="*/ 6181879 h 6697136"/>
                    <a:gd name="connsiteX33" fmla="*/ 3643083 w 3744683"/>
                    <a:gd name="connsiteY33" fmla="*/ 6573765 h 6697136"/>
                    <a:gd name="connsiteX34" fmla="*/ 3657598 w 3744683"/>
                    <a:gd name="connsiteY34" fmla="*/ 6660850 h 6697136"/>
                    <a:gd name="connsiteX35" fmla="*/ 3673883 w 3744683"/>
                    <a:gd name="connsiteY35" fmla="*/ 6683365 h 6697136"/>
                    <a:gd name="connsiteX36" fmla="*/ 3691304 w 3744683"/>
                    <a:gd name="connsiteY36" fmla="*/ 6697136 h 6697136"/>
                    <a:gd name="connsiteX37" fmla="*/ 29116 w 3744683"/>
                    <a:gd name="connsiteY37" fmla="*/ 6697136 h 6697136"/>
                    <a:gd name="connsiteX38" fmla="*/ 33170 w 3744683"/>
                    <a:gd name="connsiteY38" fmla="*/ 6674183 h 6697136"/>
                    <a:gd name="connsiteX39" fmla="*/ 58056 w 3744683"/>
                    <a:gd name="connsiteY39" fmla="*/ 6443136 h 6697136"/>
                    <a:gd name="connsiteX40" fmla="*/ 87084 w 3744683"/>
                    <a:gd name="connsiteY40" fmla="*/ 6297993 h 6697136"/>
                    <a:gd name="connsiteX41" fmla="*/ 130627 w 3744683"/>
                    <a:gd name="connsiteY41" fmla="*/ 6181879 h 6697136"/>
                    <a:gd name="connsiteX42" fmla="*/ 145141 w 3744683"/>
                    <a:gd name="connsiteY42" fmla="*/ 6123822 h 6697136"/>
                    <a:gd name="connsiteX43" fmla="*/ 174170 w 3744683"/>
                    <a:gd name="connsiteY43" fmla="*/ 6051250 h 6697136"/>
                    <a:gd name="connsiteX44" fmla="*/ 188684 w 3744683"/>
                    <a:gd name="connsiteY44" fmla="*/ 6007707 h 6697136"/>
                    <a:gd name="connsiteX45" fmla="*/ 203198 w 3744683"/>
                    <a:gd name="connsiteY45" fmla="*/ 5702907 h 6697136"/>
                    <a:gd name="connsiteX46" fmla="*/ 159656 w 3744683"/>
                    <a:gd name="connsiteY46" fmla="*/ 5615822 h 6697136"/>
                    <a:gd name="connsiteX47" fmla="*/ 145141 w 3744683"/>
                    <a:gd name="connsiteY47" fmla="*/ 5572279 h 6697136"/>
                    <a:gd name="connsiteX48" fmla="*/ 101598 w 3744683"/>
                    <a:gd name="connsiteY48" fmla="*/ 5470679 h 6697136"/>
                    <a:gd name="connsiteX49" fmla="*/ 14513 w 3744683"/>
                    <a:gd name="connsiteY49" fmla="*/ 5354565 h 6697136"/>
                    <a:gd name="connsiteX50" fmla="*/ 0 w 3744683"/>
                    <a:gd name="connsiteY50" fmla="*/ 5337161 h 6697136"/>
                    <a:gd name="connsiteX51" fmla="*/ 0 w 3744683"/>
                    <a:gd name="connsiteY51" fmla="*/ 4875821 h 6697136"/>
                    <a:gd name="connsiteX52" fmla="*/ 11716 w 3744683"/>
                    <a:gd name="connsiteY52" fmla="*/ 4864197 h 6697136"/>
                    <a:gd name="connsiteX53" fmla="*/ 43541 w 3744683"/>
                    <a:gd name="connsiteY53" fmla="*/ 4817536 h 6697136"/>
                    <a:gd name="connsiteX54" fmla="*/ 58056 w 3744683"/>
                    <a:gd name="connsiteY54" fmla="*/ 4773993 h 6697136"/>
                    <a:gd name="connsiteX55" fmla="*/ 145141 w 3744683"/>
                    <a:gd name="connsiteY55" fmla="*/ 4701422 h 6697136"/>
                    <a:gd name="connsiteX56" fmla="*/ 174170 w 3744683"/>
                    <a:gd name="connsiteY56" fmla="*/ 4657879 h 6697136"/>
                    <a:gd name="connsiteX57" fmla="*/ 188684 w 3744683"/>
                    <a:gd name="connsiteY57" fmla="*/ 4556279 h 6697136"/>
                    <a:gd name="connsiteX58" fmla="*/ 159656 w 3744683"/>
                    <a:gd name="connsiteY58" fmla="*/ 4512736 h 6697136"/>
                    <a:gd name="connsiteX59" fmla="*/ 116113 w 3744683"/>
                    <a:gd name="connsiteY59" fmla="*/ 4382107 h 6697136"/>
                    <a:gd name="connsiteX60" fmla="*/ 29027 w 3744683"/>
                    <a:gd name="connsiteY60" fmla="*/ 4295022 h 6697136"/>
                    <a:gd name="connsiteX61" fmla="*/ 14513 w 3744683"/>
                    <a:gd name="connsiteY61" fmla="*/ 4251479 h 6697136"/>
                    <a:gd name="connsiteX62" fmla="*/ 0 w 3744683"/>
                    <a:gd name="connsiteY62" fmla="*/ 4215197 h 6697136"/>
                    <a:gd name="connsiteX63" fmla="*/ 0 w 3744683"/>
                    <a:gd name="connsiteY63" fmla="*/ 3656621 h 6697136"/>
                    <a:gd name="connsiteX64" fmla="*/ 11716 w 3744683"/>
                    <a:gd name="connsiteY64" fmla="*/ 3644997 h 6697136"/>
                    <a:gd name="connsiteX65" fmla="*/ 43541 w 3744683"/>
                    <a:gd name="connsiteY65" fmla="*/ 3598336 h 6697136"/>
                    <a:gd name="connsiteX66" fmla="*/ 58056 w 3744683"/>
                    <a:gd name="connsiteY66" fmla="*/ 3554793 h 6697136"/>
                    <a:gd name="connsiteX67" fmla="*/ 89679 w 3744683"/>
                    <a:gd name="connsiteY67" fmla="*/ 3496679 h 6697136"/>
                    <a:gd name="connsiteX68" fmla="*/ 90674 w 3744683"/>
                    <a:gd name="connsiteY68" fmla="*/ 3497490 h 6697136"/>
                    <a:gd name="connsiteX69" fmla="*/ 87177 w 3744683"/>
                    <a:gd name="connsiteY69" fmla="*/ 3507024 h 6697136"/>
                    <a:gd name="connsiteX70" fmla="*/ 91273 w 3744683"/>
                    <a:gd name="connsiteY70" fmla="*/ 3497978 h 6697136"/>
                    <a:gd name="connsiteX71" fmla="*/ 90674 w 3744683"/>
                    <a:gd name="connsiteY71" fmla="*/ 3497490 h 6697136"/>
                    <a:gd name="connsiteX72" fmla="*/ 101598 w 3744683"/>
                    <a:gd name="connsiteY72" fmla="*/ 3467707 h 6697136"/>
                    <a:gd name="connsiteX73" fmla="*/ 130627 w 3744683"/>
                    <a:gd name="connsiteY73" fmla="*/ 3395136 h 6697136"/>
                    <a:gd name="connsiteX74" fmla="*/ 145141 w 3744683"/>
                    <a:gd name="connsiteY74" fmla="*/ 3090336 h 6697136"/>
                    <a:gd name="connsiteX75" fmla="*/ 116113 w 3744683"/>
                    <a:gd name="connsiteY75" fmla="*/ 3046793 h 6697136"/>
                    <a:gd name="connsiteX76" fmla="*/ 101598 w 3744683"/>
                    <a:gd name="connsiteY76" fmla="*/ 2988736 h 6697136"/>
                    <a:gd name="connsiteX77" fmla="*/ 29027 w 3744683"/>
                    <a:gd name="connsiteY77" fmla="*/ 2872622 h 6697136"/>
                    <a:gd name="connsiteX78" fmla="*/ 14513 w 3744683"/>
                    <a:gd name="connsiteY78" fmla="*/ 2814565 h 6697136"/>
                    <a:gd name="connsiteX79" fmla="*/ 0 w 3744683"/>
                    <a:gd name="connsiteY79" fmla="*/ 2795436 h 6697136"/>
                    <a:gd name="connsiteX80" fmla="*/ 0 w 3744683"/>
                    <a:gd name="connsiteY80" fmla="*/ 2452415 h 6697136"/>
                    <a:gd name="connsiteX81" fmla="*/ 10083 w 3744683"/>
                    <a:gd name="connsiteY81" fmla="*/ 2432363 h 6697136"/>
                    <a:gd name="connsiteX82" fmla="*/ 43541 w 3744683"/>
                    <a:gd name="connsiteY82" fmla="*/ 2204965 h 6697136"/>
                    <a:gd name="connsiteX83" fmla="*/ 87084 w 3744683"/>
                    <a:gd name="connsiteY83" fmla="*/ 2030793 h 6697136"/>
                    <a:gd name="connsiteX84" fmla="*/ 101598 w 3744683"/>
                    <a:gd name="connsiteY84" fmla="*/ 1987250 h 6697136"/>
                    <a:gd name="connsiteX85" fmla="*/ 116113 w 3744683"/>
                    <a:gd name="connsiteY85" fmla="*/ 1566336 h 6697136"/>
                    <a:gd name="connsiteX86" fmla="*/ 101598 w 3744683"/>
                    <a:gd name="connsiteY86" fmla="*/ 1508279 h 6697136"/>
                    <a:gd name="connsiteX87" fmla="*/ 72570 w 3744683"/>
                    <a:gd name="connsiteY87" fmla="*/ 1435707 h 6697136"/>
                    <a:gd name="connsiteX88" fmla="*/ 58056 w 3744683"/>
                    <a:gd name="connsiteY88" fmla="*/ 1392165 h 6697136"/>
                    <a:gd name="connsiteX89" fmla="*/ 58056 w 3744683"/>
                    <a:gd name="connsiteY89" fmla="*/ 1043822 h 6697136"/>
                    <a:gd name="connsiteX90" fmla="*/ 101598 w 3744683"/>
                    <a:gd name="connsiteY90" fmla="*/ 1029307 h 6697136"/>
                    <a:gd name="connsiteX91" fmla="*/ 145141 w 3744683"/>
                    <a:gd name="connsiteY91" fmla="*/ 942222 h 6697136"/>
                    <a:gd name="connsiteX92" fmla="*/ 188684 w 3744683"/>
                    <a:gd name="connsiteY92" fmla="*/ 826107 h 6697136"/>
                    <a:gd name="connsiteX93" fmla="*/ 116113 w 3744683"/>
                    <a:gd name="connsiteY93" fmla="*/ 695479 h 6697136"/>
                    <a:gd name="connsiteX94" fmla="*/ 72570 w 3744683"/>
                    <a:gd name="connsiteY94" fmla="*/ 651936 h 6697136"/>
                    <a:gd name="connsiteX95" fmla="*/ 0 w 3744683"/>
                    <a:gd name="connsiteY95" fmla="*/ 579366 h 6697136"/>
                    <a:gd name="connsiteX96" fmla="*/ 0 w 3744683"/>
                    <a:gd name="connsiteY96" fmla="*/ 289064 h 6697136"/>
                    <a:gd name="connsiteX97" fmla="*/ 14357 w 3744683"/>
                    <a:gd name="connsiteY97" fmla="*/ 180846 h 6697136"/>
                    <a:gd name="connsiteX98" fmla="*/ 14513 w 3744683"/>
                    <a:gd name="connsiteY98" fmla="*/ 71365 h 6697136"/>
                    <a:gd name="connsiteX99" fmla="*/ 11371 w 3744683"/>
                    <a:gd name="connsiteY99" fmla="*/ 7266 h 6697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3744683" h="6697136">
                      <a:moveTo>
                        <a:pt x="9381" y="0"/>
                      </a:moveTo>
                      <a:lnTo>
                        <a:pt x="3667753" y="0"/>
                      </a:lnTo>
                      <a:lnTo>
                        <a:pt x="3656825" y="25909"/>
                      </a:lnTo>
                      <a:cubicBezTo>
                        <a:pt x="3635960" y="97443"/>
                        <a:pt x="3640481" y="171362"/>
                        <a:pt x="3657598" y="245536"/>
                      </a:cubicBezTo>
                      <a:cubicBezTo>
                        <a:pt x="3662463" y="266618"/>
                        <a:pt x="3678103" y="283706"/>
                        <a:pt x="3686626" y="303593"/>
                      </a:cubicBezTo>
                      <a:cubicBezTo>
                        <a:pt x="3692653" y="317655"/>
                        <a:pt x="3694299" y="333452"/>
                        <a:pt x="3701141" y="347136"/>
                      </a:cubicBezTo>
                      <a:cubicBezTo>
                        <a:pt x="3757410" y="459674"/>
                        <a:pt x="3708204" y="324782"/>
                        <a:pt x="3744683" y="434222"/>
                      </a:cubicBezTo>
                      <a:cubicBezTo>
                        <a:pt x="3739845" y="521308"/>
                        <a:pt x="3742951" y="609201"/>
                        <a:pt x="3730169" y="695479"/>
                      </a:cubicBezTo>
                      <a:cubicBezTo>
                        <a:pt x="3723443" y="740881"/>
                        <a:pt x="3695627" y="781100"/>
                        <a:pt x="3686626" y="826107"/>
                      </a:cubicBezTo>
                      <a:cubicBezTo>
                        <a:pt x="3668087" y="918807"/>
                        <a:pt x="3689556" y="881235"/>
                        <a:pt x="3628569" y="942222"/>
                      </a:cubicBezTo>
                      <a:cubicBezTo>
                        <a:pt x="3633407" y="1087365"/>
                        <a:pt x="3635244" y="1232638"/>
                        <a:pt x="3643083" y="1377650"/>
                      </a:cubicBezTo>
                      <a:cubicBezTo>
                        <a:pt x="3644930" y="1411811"/>
                        <a:pt x="3647768" y="1446482"/>
                        <a:pt x="3657598" y="1479250"/>
                      </a:cubicBezTo>
                      <a:cubicBezTo>
                        <a:pt x="3662610" y="1495958"/>
                        <a:pt x="3676950" y="1508279"/>
                        <a:pt x="3686626" y="1522793"/>
                      </a:cubicBezTo>
                      <a:cubicBezTo>
                        <a:pt x="3715521" y="1753937"/>
                        <a:pt x="3710994" y="1667608"/>
                        <a:pt x="3686626" y="2045307"/>
                      </a:cubicBezTo>
                      <a:cubicBezTo>
                        <a:pt x="3685641" y="2060575"/>
                        <a:pt x="3680599" y="2076120"/>
                        <a:pt x="3672112" y="2088850"/>
                      </a:cubicBezTo>
                      <a:cubicBezTo>
                        <a:pt x="3660726" y="2105929"/>
                        <a:pt x="3643083" y="2117879"/>
                        <a:pt x="3628569" y="2132393"/>
                      </a:cubicBezTo>
                      <a:cubicBezTo>
                        <a:pt x="3618893" y="2156584"/>
                        <a:pt x="3606396" y="2179829"/>
                        <a:pt x="3599541" y="2204965"/>
                      </a:cubicBezTo>
                      <a:cubicBezTo>
                        <a:pt x="3566840" y="2324867"/>
                        <a:pt x="3593025" y="2444024"/>
                        <a:pt x="3599541" y="2567822"/>
                      </a:cubicBezTo>
                      <a:cubicBezTo>
                        <a:pt x="3604379" y="2843593"/>
                        <a:pt x="3600282" y="3119666"/>
                        <a:pt x="3614055" y="3395136"/>
                      </a:cubicBezTo>
                      <a:cubicBezTo>
                        <a:pt x="3614926" y="3412558"/>
                        <a:pt x="3635282" y="3423077"/>
                        <a:pt x="3643083" y="3438679"/>
                      </a:cubicBezTo>
                      <a:cubicBezTo>
                        <a:pt x="3649925" y="3452363"/>
                        <a:pt x="3652226" y="3467897"/>
                        <a:pt x="3657598" y="3482222"/>
                      </a:cubicBezTo>
                      <a:cubicBezTo>
                        <a:pt x="3666746" y="3506617"/>
                        <a:pt x="3678387" y="3530076"/>
                        <a:pt x="3686626" y="3554793"/>
                      </a:cubicBezTo>
                      <a:cubicBezTo>
                        <a:pt x="3692934" y="3573717"/>
                        <a:pt x="3697573" y="3593224"/>
                        <a:pt x="3701141" y="3612850"/>
                      </a:cubicBezTo>
                      <a:cubicBezTo>
                        <a:pt x="3716934" y="3699713"/>
                        <a:pt x="3730169" y="3787021"/>
                        <a:pt x="3744683" y="3874107"/>
                      </a:cubicBezTo>
                      <a:cubicBezTo>
                        <a:pt x="3739845" y="4028926"/>
                        <a:pt x="3738310" y="4183884"/>
                        <a:pt x="3730169" y="4338565"/>
                      </a:cubicBezTo>
                      <a:cubicBezTo>
                        <a:pt x="3728622" y="4367953"/>
                        <a:pt x="3724111" y="4397462"/>
                        <a:pt x="3715655" y="4425650"/>
                      </a:cubicBezTo>
                      <a:cubicBezTo>
                        <a:pt x="3709438" y="4446374"/>
                        <a:pt x="3695149" y="4463820"/>
                        <a:pt x="3686626" y="4483707"/>
                      </a:cubicBezTo>
                      <a:cubicBezTo>
                        <a:pt x="3650570" y="4567837"/>
                        <a:pt x="3698871" y="4487112"/>
                        <a:pt x="3643083" y="4570793"/>
                      </a:cubicBezTo>
                      <a:cubicBezTo>
                        <a:pt x="3597008" y="4709021"/>
                        <a:pt x="3623830" y="4611089"/>
                        <a:pt x="3643083" y="4919136"/>
                      </a:cubicBezTo>
                      <a:cubicBezTo>
                        <a:pt x="3646416" y="4972470"/>
                        <a:pt x="3652760" y="5025574"/>
                        <a:pt x="3657598" y="5078793"/>
                      </a:cubicBezTo>
                      <a:cubicBezTo>
                        <a:pt x="3652760" y="5214260"/>
                        <a:pt x="3649381" y="5349786"/>
                        <a:pt x="3643083" y="5485193"/>
                      </a:cubicBezTo>
                      <a:cubicBezTo>
                        <a:pt x="3639704" y="5557847"/>
                        <a:pt x="3633106" y="5630316"/>
                        <a:pt x="3628569" y="5702907"/>
                      </a:cubicBezTo>
                      <a:cubicBezTo>
                        <a:pt x="3618592" y="5862546"/>
                        <a:pt x="3609217" y="6022222"/>
                        <a:pt x="3599541" y="6181879"/>
                      </a:cubicBezTo>
                      <a:cubicBezTo>
                        <a:pt x="3614055" y="6312508"/>
                        <a:pt x="3627268" y="6443288"/>
                        <a:pt x="3643083" y="6573765"/>
                      </a:cubicBezTo>
                      <a:cubicBezTo>
                        <a:pt x="3646624" y="6602980"/>
                        <a:pt x="3645646" y="6633958"/>
                        <a:pt x="3657598" y="6660850"/>
                      </a:cubicBezTo>
                      <a:cubicBezTo>
                        <a:pt x="3661339" y="6669268"/>
                        <a:pt x="3667037" y="6676667"/>
                        <a:pt x="3673883" y="6683365"/>
                      </a:cubicBezTo>
                      <a:lnTo>
                        <a:pt x="3691304" y="6697136"/>
                      </a:lnTo>
                      <a:lnTo>
                        <a:pt x="29116" y="6697136"/>
                      </a:lnTo>
                      <a:lnTo>
                        <a:pt x="33170" y="6674183"/>
                      </a:lnTo>
                      <a:cubicBezTo>
                        <a:pt x="46404" y="6596013"/>
                        <a:pt x="46203" y="6573511"/>
                        <a:pt x="58056" y="6443136"/>
                      </a:cubicBezTo>
                      <a:cubicBezTo>
                        <a:pt x="67732" y="6394755"/>
                        <a:pt x="73879" y="6345532"/>
                        <a:pt x="87084" y="6297993"/>
                      </a:cubicBezTo>
                      <a:cubicBezTo>
                        <a:pt x="98147" y="6258164"/>
                        <a:pt x="117555" y="6221094"/>
                        <a:pt x="130627" y="6181879"/>
                      </a:cubicBezTo>
                      <a:cubicBezTo>
                        <a:pt x="136935" y="6162955"/>
                        <a:pt x="138833" y="6142746"/>
                        <a:pt x="145141" y="6123822"/>
                      </a:cubicBezTo>
                      <a:cubicBezTo>
                        <a:pt x="153380" y="6099105"/>
                        <a:pt x="165022" y="6075645"/>
                        <a:pt x="174170" y="6051250"/>
                      </a:cubicBezTo>
                      <a:cubicBezTo>
                        <a:pt x="179542" y="6036925"/>
                        <a:pt x="187413" y="6022954"/>
                        <a:pt x="188684" y="6007707"/>
                      </a:cubicBezTo>
                      <a:cubicBezTo>
                        <a:pt x="197131" y="5906343"/>
                        <a:pt x="198360" y="5804507"/>
                        <a:pt x="203198" y="5702907"/>
                      </a:cubicBezTo>
                      <a:cubicBezTo>
                        <a:pt x="166718" y="5593467"/>
                        <a:pt x="215926" y="5728362"/>
                        <a:pt x="159656" y="5615822"/>
                      </a:cubicBezTo>
                      <a:cubicBezTo>
                        <a:pt x="152814" y="5602138"/>
                        <a:pt x="151168" y="5586341"/>
                        <a:pt x="145141" y="5572279"/>
                      </a:cubicBezTo>
                      <a:cubicBezTo>
                        <a:pt x="91335" y="5446731"/>
                        <a:pt x="135638" y="5572795"/>
                        <a:pt x="101598" y="5470679"/>
                      </a:cubicBezTo>
                      <a:cubicBezTo>
                        <a:pt x="33734" y="5402813"/>
                        <a:pt x="74629" y="5450749"/>
                        <a:pt x="14513" y="5354565"/>
                      </a:cubicBezTo>
                      <a:lnTo>
                        <a:pt x="0" y="5337161"/>
                      </a:lnTo>
                      <a:lnTo>
                        <a:pt x="0" y="4875821"/>
                      </a:lnTo>
                      <a:lnTo>
                        <a:pt x="11716" y="4864197"/>
                      </a:lnTo>
                      <a:cubicBezTo>
                        <a:pt x="23320" y="4851491"/>
                        <a:pt x="33437" y="4837745"/>
                        <a:pt x="43541" y="4817536"/>
                      </a:cubicBezTo>
                      <a:cubicBezTo>
                        <a:pt x="50383" y="4803852"/>
                        <a:pt x="53218" y="4788507"/>
                        <a:pt x="58056" y="4773993"/>
                      </a:cubicBezTo>
                      <a:cubicBezTo>
                        <a:pt x="100870" y="4745450"/>
                        <a:pt x="110217" y="4743330"/>
                        <a:pt x="145141" y="4701422"/>
                      </a:cubicBezTo>
                      <a:cubicBezTo>
                        <a:pt x="156308" y="4688021"/>
                        <a:pt x="169157" y="4674587"/>
                        <a:pt x="174170" y="4657879"/>
                      </a:cubicBezTo>
                      <a:cubicBezTo>
                        <a:pt x="184000" y="4625111"/>
                        <a:pt x="183846" y="4590146"/>
                        <a:pt x="188684" y="4556279"/>
                      </a:cubicBezTo>
                      <a:cubicBezTo>
                        <a:pt x="179008" y="4541765"/>
                        <a:pt x="165172" y="4529285"/>
                        <a:pt x="159656" y="4512736"/>
                      </a:cubicBezTo>
                      <a:cubicBezTo>
                        <a:pt x="107510" y="4356297"/>
                        <a:pt x="182071" y="4481046"/>
                        <a:pt x="116113" y="4382107"/>
                      </a:cubicBezTo>
                      <a:cubicBezTo>
                        <a:pt x="67646" y="4345758"/>
                        <a:pt x="54495" y="4345958"/>
                        <a:pt x="29027" y="4295022"/>
                      </a:cubicBezTo>
                      <a:cubicBezTo>
                        <a:pt x="22185" y="4281338"/>
                        <a:pt x="19885" y="4265804"/>
                        <a:pt x="14513" y="4251479"/>
                      </a:cubicBezTo>
                      <a:lnTo>
                        <a:pt x="0" y="4215197"/>
                      </a:lnTo>
                      <a:lnTo>
                        <a:pt x="0" y="3656621"/>
                      </a:lnTo>
                      <a:lnTo>
                        <a:pt x="11716" y="3644997"/>
                      </a:lnTo>
                      <a:cubicBezTo>
                        <a:pt x="23320" y="3632291"/>
                        <a:pt x="33437" y="3618545"/>
                        <a:pt x="43541" y="3598336"/>
                      </a:cubicBezTo>
                      <a:cubicBezTo>
                        <a:pt x="50383" y="3584652"/>
                        <a:pt x="51214" y="3568477"/>
                        <a:pt x="58056" y="3554793"/>
                      </a:cubicBezTo>
                      <a:cubicBezTo>
                        <a:pt x="77324" y="3516258"/>
                        <a:pt x="86259" y="3500668"/>
                        <a:pt x="89679" y="3496679"/>
                      </a:cubicBezTo>
                      <a:lnTo>
                        <a:pt x="90674" y="3497490"/>
                      </a:lnTo>
                      <a:lnTo>
                        <a:pt x="87177" y="3507024"/>
                      </a:lnTo>
                      <a:cubicBezTo>
                        <a:pt x="75278" y="3540797"/>
                        <a:pt x="89490" y="3507530"/>
                        <a:pt x="91273" y="3497978"/>
                      </a:cubicBezTo>
                      <a:lnTo>
                        <a:pt x="90674" y="3497490"/>
                      </a:lnTo>
                      <a:lnTo>
                        <a:pt x="101598" y="3467707"/>
                      </a:lnTo>
                      <a:cubicBezTo>
                        <a:pt x="110746" y="3443312"/>
                        <a:pt x="127641" y="3421018"/>
                        <a:pt x="130627" y="3395136"/>
                      </a:cubicBezTo>
                      <a:cubicBezTo>
                        <a:pt x="142286" y="3294091"/>
                        <a:pt x="149375" y="3191963"/>
                        <a:pt x="145141" y="3090336"/>
                      </a:cubicBezTo>
                      <a:cubicBezTo>
                        <a:pt x="144415" y="3072907"/>
                        <a:pt x="122985" y="3062826"/>
                        <a:pt x="116113" y="3046793"/>
                      </a:cubicBezTo>
                      <a:cubicBezTo>
                        <a:pt x="108255" y="3028458"/>
                        <a:pt x="106436" y="3008088"/>
                        <a:pt x="101598" y="2988736"/>
                      </a:cubicBezTo>
                      <a:cubicBezTo>
                        <a:pt x="101598" y="2988736"/>
                        <a:pt x="49439" y="2913446"/>
                        <a:pt x="29027" y="2872622"/>
                      </a:cubicBezTo>
                      <a:cubicBezTo>
                        <a:pt x="20106" y="2854780"/>
                        <a:pt x="22371" y="2832900"/>
                        <a:pt x="14513" y="2814565"/>
                      </a:cubicBezTo>
                      <a:lnTo>
                        <a:pt x="0" y="2795436"/>
                      </a:lnTo>
                      <a:lnTo>
                        <a:pt x="0" y="2452415"/>
                      </a:lnTo>
                      <a:lnTo>
                        <a:pt x="10083" y="2432363"/>
                      </a:lnTo>
                      <a:cubicBezTo>
                        <a:pt x="32389" y="2385797"/>
                        <a:pt x="14090" y="2401305"/>
                        <a:pt x="43541" y="2204965"/>
                      </a:cubicBezTo>
                      <a:cubicBezTo>
                        <a:pt x="52997" y="2141925"/>
                        <a:pt x="68364" y="2093193"/>
                        <a:pt x="87084" y="2030793"/>
                      </a:cubicBezTo>
                      <a:cubicBezTo>
                        <a:pt x="91480" y="2016139"/>
                        <a:pt x="100644" y="2002520"/>
                        <a:pt x="101598" y="1987250"/>
                      </a:cubicBezTo>
                      <a:cubicBezTo>
                        <a:pt x="110355" y="1847135"/>
                        <a:pt x="111275" y="1706641"/>
                        <a:pt x="116113" y="1566336"/>
                      </a:cubicBezTo>
                      <a:cubicBezTo>
                        <a:pt x="111275" y="1546984"/>
                        <a:pt x="107906" y="1527203"/>
                        <a:pt x="101598" y="1508279"/>
                      </a:cubicBezTo>
                      <a:cubicBezTo>
                        <a:pt x="93359" y="1483562"/>
                        <a:pt x="81718" y="1460102"/>
                        <a:pt x="72570" y="1435707"/>
                      </a:cubicBezTo>
                      <a:cubicBezTo>
                        <a:pt x="67198" y="1421382"/>
                        <a:pt x="59327" y="1407411"/>
                        <a:pt x="58056" y="1392165"/>
                      </a:cubicBezTo>
                      <a:cubicBezTo>
                        <a:pt x="33668" y="1099517"/>
                        <a:pt x="12750" y="1179734"/>
                        <a:pt x="58056" y="1043822"/>
                      </a:cubicBezTo>
                      <a:cubicBezTo>
                        <a:pt x="72570" y="1038984"/>
                        <a:pt x="89651" y="1038864"/>
                        <a:pt x="101598" y="1029307"/>
                      </a:cubicBezTo>
                      <a:cubicBezTo>
                        <a:pt x="136264" y="1001574"/>
                        <a:pt x="127610" y="977283"/>
                        <a:pt x="145141" y="942222"/>
                      </a:cubicBezTo>
                      <a:cubicBezTo>
                        <a:pt x="194973" y="842558"/>
                        <a:pt x="160681" y="966123"/>
                        <a:pt x="188684" y="826107"/>
                      </a:cubicBezTo>
                      <a:cubicBezTo>
                        <a:pt x="141653" y="755561"/>
                        <a:pt x="167457" y="798167"/>
                        <a:pt x="116113" y="695479"/>
                      </a:cubicBezTo>
                      <a:cubicBezTo>
                        <a:pt x="106933" y="677120"/>
                        <a:pt x="87084" y="666450"/>
                        <a:pt x="72570" y="651936"/>
                      </a:cubicBezTo>
                      <a:lnTo>
                        <a:pt x="0" y="579366"/>
                      </a:lnTo>
                      <a:lnTo>
                        <a:pt x="0" y="289064"/>
                      </a:lnTo>
                      <a:lnTo>
                        <a:pt x="14357" y="180846"/>
                      </a:lnTo>
                      <a:cubicBezTo>
                        <a:pt x="16409" y="144376"/>
                        <a:pt x="16093" y="107697"/>
                        <a:pt x="14513" y="71365"/>
                      </a:cubicBezTo>
                      <a:cubicBezTo>
                        <a:pt x="13647" y="51436"/>
                        <a:pt x="14404" y="28344"/>
                        <a:pt x="11371" y="7266"/>
                      </a:cubicBezTo>
                      <a:close/>
                    </a:path>
                  </a:pathLst>
                </a:custGeom>
                <a:blipFill>
                  <a:blip r:embed="rId4">
                    <a:duotone>
                      <a:prstClr val="black"/>
                      <a:schemeClr val="accent4">
                        <a:lumMod val="75000"/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artisticBlur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76" name="群組 175"/>
              <p:cNvGrpSpPr/>
              <p:nvPr/>
            </p:nvGrpSpPr>
            <p:grpSpPr>
              <a:xfrm>
                <a:off x="1360262" y="3032278"/>
                <a:ext cx="2853751" cy="1435707"/>
                <a:chOff x="1360262" y="160864"/>
                <a:chExt cx="2853751" cy="1435707"/>
              </a:xfrm>
            </p:grpSpPr>
            <p:sp>
              <p:nvSpPr>
                <p:cNvPr id="177" name="手繪多邊形 176"/>
                <p:cNvSpPr/>
                <p:nvPr/>
              </p:nvSpPr>
              <p:spPr>
                <a:xfrm>
                  <a:off x="1360262" y="160864"/>
                  <a:ext cx="1544178" cy="1435707"/>
                </a:xfrm>
                <a:custGeom>
                  <a:avLst/>
                  <a:gdLst>
                    <a:gd name="connsiteX0" fmla="*/ 9381 w 3744683"/>
                    <a:gd name="connsiteY0" fmla="*/ 0 h 6697136"/>
                    <a:gd name="connsiteX1" fmla="*/ 3667753 w 3744683"/>
                    <a:gd name="connsiteY1" fmla="*/ 0 h 6697136"/>
                    <a:gd name="connsiteX2" fmla="*/ 3656825 w 3744683"/>
                    <a:gd name="connsiteY2" fmla="*/ 25909 h 6697136"/>
                    <a:gd name="connsiteX3" fmla="*/ 3657598 w 3744683"/>
                    <a:gd name="connsiteY3" fmla="*/ 245536 h 6697136"/>
                    <a:gd name="connsiteX4" fmla="*/ 3686626 w 3744683"/>
                    <a:gd name="connsiteY4" fmla="*/ 303593 h 6697136"/>
                    <a:gd name="connsiteX5" fmla="*/ 3701141 w 3744683"/>
                    <a:gd name="connsiteY5" fmla="*/ 347136 h 6697136"/>
                    <a:gd name="connsiteX6" fmla="*/ 3744683 w 3744683"/>
                    <a:gd name="connsiteY6" fmla="*/ 434222 h 6697136"/>
                    <a:gd name="connsiteX7" fmla="*/ 3730169 w 3744683"/>
                    <a:gd name="connsiteY7" fmla="*/ 695479 h 6697136"/>
                    <a:gd name="connsiteX8" fmla="*/ 3686626 w 3744683"/>
                    <a:gd name="connsiteY8" fmla="*/ 826107 h 6697136"/>
                    <a:gd name="connsiteX9" fmla="*/ 3628569 w 3744683"/>
                    <a:gd name="connsiteY9" fmla="*/ 942222 h 6697136"/>
                    <a:gd name="connsiteX10" fmla="*/ 3643083 w 3744683"/>
                    <a:gd name="connsiteY10" fmla="*/ 1377650 h 6697136"/>
                    <a:gd name="connsiteX11" fmla="*/ 3657598 w 3744683"/>
                    <a:gd name="connsiteY11" fmla="*/ 1479250 h 6697136"/>
                    <a:gd name="connsiteX12" fmla="*/ 3686626 w 3744683"/>
                    <a:gd name="connsiteY12" fmla="*/ 1522793 h 6697136"/>
                    <a:gd name="connsiteX13" fmla="*/ 3686626 w 3744683"/>
                    <a:gd name="connsiteY13" fmla="*/ 2045307 h 6697136"/>
                    <a:gd name="connsiteX14" fmla="*/ 3672112 w 3744683"/>
                    <a:gd name="connsiteY14" fmla="*/ 2088850 h 6697136"/>
                    <a:gd name="connsiteX15" fmla="*/ 3628569 w 3744683"/>
                    <a:gd name="connsiteY15" fmla="*/ 2132393 h 6697136"/>
                    <a:gd name="connsiteX16" fmla="*/ 3599541 w 3744683"/>
                    <a:gd name="connsiteY16" fmla="*/ 2204965 h 6697136"/>
                    <a:gd name="connsiteX17" fmla="*/ 3599541 w 3744683"/>
                    <a:gd name="connsiteY17" fmla="*/ 2567822 h 6697136"/>
                    <a:gd name="connsiteX18" fmla="*/ 3614055 w 3744683"/>
                    <a:gd name="connsiteY18" fmla="*/ 3395136 h 6697136"/>
                    <a:gd name="connsiteX19" fmla="*/ 3643083 w 3744683"/>
                    <a:gd name="connsiteY19" fmla="*/ 3438679 h 6697136"/>
                    <a:gd name="connsiteX20" fmla="*/ 3657598 w 3744683"/>
                    <a:gd name="connsiteY20" fmla="*/ 3482222 h 6697136"/>
                    <a:gd name="connsiteX21" fmla="*/ 3686626 w 3744683"/>
                    <a:gd name="connsiteY21" fmla="*/ 3554793 h 6697136"/>
                    <a:gd name="connsiteX22" fmla="*/ 3701141 w 3744683"/>
                    <a:gd name="connsiteY22" fmla="*/ 3612850 h 6697136"/>
                    <a:gd name="connsiteX23" fmla="*/ 3744683 w 3744683"/>
                    <a:gd name="connsiteY23" fmla="*/ 3874107 h 6697136"/>
                    <a:gd name="connsiteX24" fmla="*/ 3730169 w 3744683"/>
                    <a:gd name="connsiteY24" fmla="*/ 4338565 h 6697136"/>
                    <a:gd name="connsiteX25" fmla="*/ 3715655 w 3744683"/>
                    <a:gd name="connsiteY25" fmla="*/ 4425650 h 6697136"/>
                    <a:gd name="connsiteX26" fmla="*/ 3686626 w 3744683"/>
                    <a:gd name="connsiteY26" fmla="*/ 4483707 h 6697136"/>
                    <a:gd name="connsiteX27" fmla="*/ 3643083 w 3744683"/>
                    <a:gd name="connsiteY27" fmla="*/ 4570793 h 6697136"/>
                    <a:gd name="connsiteX28" fmla="*/ 3643083 w 3744683"/>
                    <a:gd name="connsiteY28" fmla="*/ 4919136 h 6697136"/>
                    <a:gd name="connsiteX29" fmla="*/ 3657598 w 3744683"/>
                    <a:gd name="connsiteY29" fmla="*/ 5078793 h 6697136"/>
                    <a:gd name="connsiteX30" fmla="*/ 3643083 w 3744683"/>
                    <a:gd name="connsiteY30" fmla="*/ 5485193 h 6697136"/>
                    <a:gd name="connsiteX31" fmla="*/ 3628569 w 3744683"/>
                    <a:gd name="connsiteY31" fmla="*/ 5702907 h 6697136"/>
                    <a:gd name="connsiteX32" fmla="*/ 3599541 w 3744683"/>
                    <a:gd name="connsiteY32" fmla="*/ 6181879 h 6697136"/>
                    <a:gd name="connsiteX33" fmla="*/ 3643083 w 3744683"/>
                    <a:gd name="connsiteY33" fmla="*/ 6573765 h 6697136"/>
                    <a:gd name="connsiteX34" fmla="*/ 3657598 w 3744683"/>
                    <a:gd name="connsiteY34" fmla="*/ 6660850 h 6697136"/>
                    <a:gd name="connsiteX35" fmla="*/ 3673883 w 3744683"/>
                    <a:gd name="connsiteY35" fmla="*/ 6683365 h 6697136"/>
                    <a:gd name="connsiteX36" fmla="*/ 3691304 w 3744683"/>
                    <a:gd name="connsiteY36" fmla="*/ 6697136 h 6697136"/>
                    <a:gd name="connsiteX37" fmla="*/ 29116 w 3744683"/>
                    <a:gd name="connsiteY37" fmla="*/ 6697136 h 6697136"/>
                    <a:gd name="connsiteX38" fmla="*/ 33170 w 3744683"/>
                    <a:gd name="connsiteY38" fmla="*/ 6674183 h 6697136"/>
                    <a:gd name="connsiteX39" fmla="*/ 58056 w 3744683"/>
                    <a:gd name="connsiteY39" fmla="*/ 6443136 h 6697136"/>
                    <a:gd name="connsiteX40" fmla="*/ 87084 w 3744683"/>
                    <a:gd name="connsiteY40" fmla="*/ 6297993 h 6697136"/>
                    <a:gd name="connsiteX41" fmla="*/ 130627 w 3744683"/>
                    <a:gd name="connsiteY41" fmla="*/ 6181879 h 6697136"/>
                    <a:gd name="connsiteX42" fmla="*/ 145141 w 3744683"/>
                    <a:gd name="connsiteY42" fmla="*/ 6123822 h 6697136"/>
                    <a:gd name="connsiteX43" fmla="*/ 174170 w 3744683"/>
                    <a:gd name="connsiteY43" fmla="*/ 6051250 h 6697136"/>
                    <a:gd name="connsiteX44" fmla="*/ 188684 w 3744683"/>
                    <a:gd name="connsiteY44" fmla="*/ 6007707 h 6697136"/>
                    <a:gd name="connsiteX45" fmla="*/ 203198 w 3744683"/>
                    <a:gd name="connsiteY45" fmla="*/ 5702907 h 6697136"/>
                    <a:gd name="connsiteX46" fmla="*/ 159656 w 3744683"/>
                    <a:gd name="connsiteY46" fmla="*/ 5615822 h 6697136"/>
                    <a:gd name="connsiteX47" fmla="*/ 145141 w 3744683"/>
                    <a:gd name="connsiteY47" fmla="*/ 5572279 h 6697136"/>
                    <a:gd name="connsiteX48" fmla="*/ 101598 w 3744683"/>
                    <a:gd name="connsiteY48" fmla="*/ 5470679 h 6697136"/>
                    <a:gd name="connsiteX49" fmla="*/ 14513 w 3744683"/>
                    <a:gd name="connsiteY49" fmla="*/ 5354565 h 6697136"/>
                    <a:gd name="connsiteX50" fmla="*/ 0 w 3744683"/>
                    <a:gd name="connsiteY50" fmla="*/ 5337161 h 6697136"/>
                    <a:gd name="connsiteX51" fmla="*/ 0 w 3744683"/>
                    <a:gd name="connsiteY51" fmla="*/ 4875821 h 6697136"/>
                    <a:gd name="connsiteX52" fmla="*/ 11716 w 3744683"/>
                    <a:gd name="connsiteY52" fmla="*/ 4864197 h 6697136"/>
                    <a:gd name="connsiteX53" fmla="*/ 43541 w 3744683"/>
                    <a:gd name="connsiteY53" fmla="*/ 4817536 h 6697136"/>
                    <a:gd name="connsiteX54" fmla="*/ 58056 w 3744683"/>
                    <a:gd name="connsiteY54" fmla="*/ 4773993 h 6697136"/>
                    <a:gd name="connsiteX55" fmla="*/ 145141 w 3744683"/>
                    <a:gd name="connsiteY55" fmla="*/ 4701422 h 6697136"/>
                    <a:gd name="connsiteX56" fmla="*/ 174170 w 3744683"/>
                    <a:gd name="connsiteY56" fmla="*/ 4657879 h 6697136"/>
                    <a:gd name="connsiteX57" fmla="*/ 188684 w 3744683"/>
                    <a:gd name="connsiteY57" fmla="*/ 4556279 h 6697136"/>
                    <a:gd name="connsiteX58" fmla="*/ 159656 w 3744683"/>
                    <a:gd name="connsiteY58" fmla="*/ 4512736 h 6697136"/>
                    <a:gd name="connsiteX59" fmla="*/ 116113 w 3744683"/>
                    <a:gd name="connsiteY59" fmla="*/ 4382107 h 6697136"/>
                    <a:gd name="connsiteX60" fmla="*/ 29027 w 3744683"/>
                    <a:gd name="connsiteY60" fmla="*/ 4295022 h 6697136"/>
                    <a:gd name="connsiteX61" fmla="*/ 14513 w 3744683"/>
                    <a:gd name="connsiteY61" fmla="*/ 4251479 h 6697136"/>
                    <a:gd name="connsiteX62" fmla="*/ 0 w 3744683"/>
                    <a:gd name="connsiteY62" fmla="*/ 4215197 h 6697136"/>
                    <a:gd name="connsiteX63" fmla="*/ 0 w 3744683"/>
                    <a:gd name="connsiteY63" fmla="*/ 3656621 h 6697136"/>
                    <a:gd name="connsiteX64" fmla="*/ 11716 w 3744683"/>
                    <a:gd name="connsiteY64" fmla="*/ 3644997 h 6697136"/>
                    <a:gd name="connsiteX65" fmla="*/ 43541 w 3744683"/>
                    <a:gd name="connsiteY65" fmla="*/ 3598336 h 6697136"/>
                    <a:gd name="connsiteX66" fmla="*/ 58056 w 3744683"/>
                    <a:gd name="connsiteY66" fmla="*/ 3554793 h 6697136"/>
                    <a:gd name="connsiteX67" fmla="*/ 89679 w 3744683"/>
                    <a:gd name="connsiteY67" fmla="*/ 3496679 h 6697136"/>
                    <a:gd name="connsiteX68" fmla="*/ 90674 w 3744683"/>
                    <a:gd name="connsiteY68" fmla="*/ 3497490 h 6697136"/>
                    <a:gd name="connsiteX69" fmla="*/ 87177 w 3744683"/>
                    <a:gd name="connsiteY69" fmla="*/ 3507024 h 6697136"/>
                    <a:gd name="connsiteX70" fmla="*/ 91273 w 3744683"/>
                    <a:gd name="connsiteY70" fmla="*/ 3497978 h 6697136"/>
                    <a:gd name="connsiteX71" fmla="*/ 90674 w 3744683"/>
                    <a:gd name="connsiteY71" fmla="*/ 3497490 h 6697136"/>
                    <a:gd name="connsiteX72" fmla="*/ 101598 w 3744683"/>
                    <a:gd name="connsiteY72" fmla="*/ 3467707 h 6697136"/>
                    <a:gd name="connsiteX73" fmla="*/ 130627 w 3744683"/>
                    <a:gd name="connsiteY73" fmla="*/ 3395136 h 6697136"/>
                    <a:gd name="connsiteX74" fmla="*/ 145141 w 3744683"/>
                    <a:gd name="connsiteY74" fmla="*/ 3090336 h 6697136"/>
                    <a:gd name="connsiteX75" fmla="*/ 116113 w 3744683"/>
                    <a:gd name="connsiteY75" fmla="*/ 3046793 h 6697136"/>
                    <a:gd name="connsiteX76" fmla="*/ 101598 w 3744683"/>
                    <a:gd name="connsiteY76" fmla="*/ 2988736 h 6697136"/>
                    <a:gd name="connsiteX77" fmla="*/ 29027 w 3744683"/>
                    <a:gd name="connsiteY77" fmla="*/ 2872622 h 6697136"/>
                    <a:gd name="connsiteX78" fmla="*/ 14513 w 3744683"/>
                    <a:gd name="connsiteY78" fmla="*/ 2814565 h 6697136"/>
                    <a:gd name="connsiteX79" fmla="*/ 0 w 3744683"/>
                    <a:gd name="connsiteY79" fmla="*/ 2795436 h 6697136"/>
                    <a:gd name="connsiteX80" fmla="*/ 0 w 3744683"/>
                    <a:gd name="connsiteY80" fmla="*/ 2452415 h 6697136"/>
                    <a:gd name="connsiteX81" fmla="*/ 10083 w 3744683"/>
                    <a:gd name="connsiteY81" fmla="*/ 2432363 h 6697136"/>
                    <a:gd name="connsiteX82" fmla="*/ 43541 w 3744683"/>
                    <a:gd name="connsiteY82" fmla="*/ 2204965 h 6697136"/>
                    <a:gd name="connsiteX83" fmla="*/ 87084 w 3744683"/>
                    <a:gd name="connsiteY83" fmla="*/ 2030793 h 6697136"/>
                    <a:gd name="connsiteX84" fmla="*/ 101598 w 3744683"/>
                    <a:gd name="connsiteY84" fmla="*/ 1987250 h 6697136"/>
                    <a:gd name="connsiteX85" fmla="*/ 116113 w 3744683"/>
                    <a:gd name="connsiteY85" fmla="*/ 1566336 h 6697136"/>
                    <a:gd name="connsiteX86" fmla="*/ 101598 w 3744683"/>
                    <a:gd name="connsiteY86" fmla="*/ 1508279 h 6697136"/>
                    <a:gd name="connsiteX87" fmla="*/ 72570 w 3744683"/>
                    <a:gd name="connsiteY87" fmla="*/ 1435707 h 6697136"/>
                    <a:gd name="connsiteX88" fmla="*/ 58056 w 3744683"/>
                    <a:gd name="connsiteY88" fmla="*/ 1392165 h 6697136"/>
                    <a:gd name="connsiteX89" fmla="*/ 58056 w 3744683"/>
                    <a:gd name="connsiteY89" fmla="*/ 1043822 h 6697136"/>
                    <a:gd name="connsiteX90" fmla="*/ 101598 w 3744683"/>
                    <a:gd name="connsiteY90" fmla="*/ 1029307 h 6697136"/>
                    <a:gd name="connsiteX91" fmla="*/ 145141 w 3744683"/>
                    <a:gd name="connsiteY91" fmla="*/ 942222 h 6697136"/>
                    <a:gd name="connsiteX92" fmla="*/ 188684 w 3744683"/>
                    <a:gd name="connsiteY92" fmla="*/ 826107 h 6697136"/>
                    <a:gd name="connsiteX93" fmla="*/ 116113 w 3744683"/>
                    <a:gd name="connsiteY93" fmla="*/ 695479 h 6697136"/>
                    <a:gd name="connsiteX94" fmla="*/ 72570 w 3744683"/>
                    <a:gd name="connsiteY94" fmla="*/ 651936 h 6697136"/>
                    <a:gd name="connsiteX95" fmla="*/ 0 w 3744683"/>
                    <a:gd name="connsiteY95" fmla="*/ 579366 h 6697136"/>
                    <a:gd name="connsiteX96" fmla="*/ 0 w 3744683"/>
                    <a:gd name="connsiteY96" fmla="*/ 289064 h 6697136"/>
                    <a:gd name="connsiteX97" fmla="*/ 14357 w 3744683"/>
                    <a:gd name="connsiteY97" fmla="*/ 180846 h 6697136"/>
                    <a:gd name="connsiteX98" fmla="*/ 14513 w 3744683"/>
                    <a:gd name="connsiteY98" fmla="*/ 71365 h 6697136"/>
                    <a:gd name="connsiteX99" fmla="*/ 11371 w 3744683"/>
                    <a:gd name="connsiteY99" fmla="*/ 7266 h 6697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3744683" h="6697136">
                      <a:moveTo>
                        <a:pt x="9381" y="0"/>
                      </a:moveTo>
                      <a:lnTo>
                        <a:pt x="3667753" y="0"/>
                      </a:lnTo>
                      <a:lnTo>
                        <a:pt x="3656825" y="25909"/>
                      </a:lnTo>
                      <a:cubicBezTo>
                        <a:pt x="3635960" y="97443"/>
                        <a:pt x="3640481" y="171362"/>
                        <a:pt x="3657598" y="245536"/>
                      </a:cubicBezTo>
                      <a:cubicBezTo>
                        <a:pt x="3662463" y="266618"/>
                        <a:pt x="3678103" y="283706"/>
                        <a:pt x="3686626" y="303593"/>
                      </a:cubicBezTo>
                      <a:cubicBezTo>
                        <a:pt x="3692653" y="317655"/>
                        <a:pt x="3694299" y="333452"/>
                        <a:pt x="3701141" y="347136"/>
                      </a:cubicBezTo>
                      <a:cubicBezTo>
                        <a:pt x="3757410" y="459674"/>
                        <a:pt x="3708204" y="324782"/>
                        <a:pt x="3744683" y="434222"/>
                      </a:cubicBezTo>
                      <a:cubicBezTo>
                        <a:pt x="3739845" y="521308"/>
                        <a:pt x="3742951" y="609201"/>
                        <a:pt x="3730169" y="695479"/>
                      </a:cubicBezTo>
                      <a:cubicBezTo>
                        <a:pt x="3723443" y="740881"/>
                        <a:pt x="3695627" y="781100"/>
                        <a:pt x="3686626" y="826107"/>
                      </a:cubicBezTo>
                      <a:cubicBezTo>
                        <a:pt x="3668087" y="918807"/>
                        <a:pt x="3689556" y="881235"/>
                        <a:pt x="3628569" y="942222"/>
                      </a:cubicBezTo>
                      <a:cubicBezTo>
                        <a:pt x="3633407" y="1087365"/>
                        <a:pt x="3635244" y="1232638"/>
                        <a:pt x="3643083" y="1377650"/>
                      </a:cubicBezTo>
                      <a:cubicBezTo>
                        <a:pt x="3644930" y="1411811"/>
                        <a:pt x="3647768" y="1446482"/>
                        <a:pt x="3657598" y="1479250"/>
                      </a:cubicBezTo>
                      <a:cubicBezTo>
                        <a:pt x="3662610" y="1495958"/>
                        <a:pt x="3676950" y="1508279"/>
                        <a:pt x="3686626" y="1522793"/>
                      </a:cubicBezTo>
                      <a:cubicBezTo>
                        <a:pt x="3715521" y="1753937"/>
                        <a:pt x="3710994" y="1667608"/>
                        <a:pt x="3686626" y="2045307"/>
                      </a:cubicBezTo>
                      <a:cubicBezTo>
                        <a:pt x="3685641" y="2060575"/>
                        <a:pt x="3680599" y="2076120"/>
                        <a:pt x="3672112" y="2088850"/>
                      </a:cubicBezTo>
                      <a:cubicBezTo>
                        <a:pt x="3660726" y="2105929"/>
                        <a:pt x="3643083" y="2117879"/>
                        <a:pt x="3628569" y="2132393"/>
                      </a:cubicBezTo>
                      <a:cubicBezTo>
                        <a:pt x="3618893" y="2156584"/>
                        <a:pt x="3606396" y="2179829"/>
                        <a:pt x="3599541" y="2204965"/>
                      </a:cubicBezTo>
                      <a:cubicBezTo>
                        <a:pt x="3566840" y="2324867"/>
                        <a:pt x="3593025" y="2444024"/>
                        <a:pt x="3599541" y="2567822"/>
                      </a:cubicBezTo>
                      <a:cubicBezTo>
                        <a:pt x="3604379" y="2843593"/>
                        <a:pt x="3600282" y="3119666"/>
                        <a:pt x="3614055" y="3395136"/>
                      </a:cubicBezTo>
                      <a:cubicBezTo>
                        <a:pt x="3614926" y="3412558"/>
                        <a:pt x="3635282" y="3423077"/>
                        <a:pt x="3643083" y="3438679"/>
                      </a:cubicBezTo>
                      <a:cubicBezTo>
                        <a:pt x="3649925" y="3452363"/>
                        <a:pt x="3652226" y="3467897"/>
                        <a:pt x="3657598" y="3482222"/>
                      </a:cubicBezTo>
                      <a:cubicBezTo>
                        <a:pt x="3666746" y="3506617"/>
                        <a:pt x="3678387" y="3530076"/>
                        <a:pt x="3686626" y="3554793"/>
                      </a:cubicBezTo>
                      <a:cubicBezTo>
                        <a:pt x="3692934" y="3573717"/>
                        <a:pt x="3697573" y="3593224"/>
                        <a:pt x="3701141" y="3612850"/>
                      </a:cubicBezTo>
                      <a:cubicBezTo>
                        <a:pt x="3716934" y="3699713"/>
                        <a:pt x="3730169" y="3787021"/>
                        <a:pt x="3744683" y="3874107"/>
                      </a:cubicBezTo>
                      <a:cubicBezTo>
                        <a:pt x="3739845" y="4028926"/>
                        <a:pt x="3738310" y="4183884"/>
                        <a:pt x="3730169" y="4338565"/>
                      </a:cubicBezTo>
                      <a:cubicBezTo>
                        <a:pt x="3728622" y="4367953"/>
                        <a:pt x="3724111" y="4397462"/>
                        <a:pt x="3715655" y="4425650"/>
                      </a:cubicBezTo>
                      <a:cubicBezTo>
                        <a:pt x="3709438" y="4446374"/>
                        <a:pt x="3695149" y="4463820"/>
                        <a:pt x="3686626" y="4483707"/>
                      </a:cubicBezTo>
                      <a:cubicBezTo>
                        <a:pt x="3650570" y="4567837"/>
                        <a:pt x="3698871" y="4487112"/>
                        <a:pt x="3643083" y="4570793"/>
                      </a:cubicBezTo>
                      <a:cubicBezTo>
                        <a:pt x="3597008" y="4709021"/>
                        <a:pt x="3623830" y="4611089"/>
                        <a:pt x="3643083" y="4919136"/>
                      </a:cubicBezTo>
                      <a:cubicBezTo>
                        <a:pt x="3646416" y="4972470"/>
                        <a:pt x="3652760" y="5025574"/>
                        <a:pt x="3657598" y="5078793"/>
                      </a:cubicBezTo>
                      <a:cubicBezTo>
                        <a:pt x="3652760" y="5214260"/>
                        <a:pt x="3649381" y="5349786"/>
                        <a:pt x="3643083" y="5485193"/>
                      </a:cubicBezTo>
                      <a:cubicBezTo>
                        <a:pt x="3639704" y="5557847"/>
                        <a:pt x="3633106" y="5630316"/>
                        <a:pt x="3628569" y="5702907"/>
                      </a:cubicBezTo>
                      <a:cubicBezTo>
                        <a:pt x="3618592" y="5862546"/>
                        <a:pt x="3609217" y="6022222"/>
                        <a:pt x="3599541" y="6181879"/>
                      </a:cubicBezTo>
                      <a:cubicBezTo>
                        <a:pt x="3614055" y="6312508"/>
                        <a:pt x="3627268" y="6443288"/>
                        <a:pt x="3643083" y="6573765"/>
                      </a:cubicBezTo>
                      <a:cubicBezTo>
                        <a:pt x="3646624" y="6602980"/>
                        <a:pt x="3645646" y="6633958"/>
                        <a:pt x="3657598" y="6660850"/>
                      </a:cubicBezTo>
                      <a:cubicBezTo>
                        <a:pt x="3661339" y="6669268"/>
                        <a:pt x="3667037" y="6676667"/>
                        <a:pt x="3673883" y="6683365"/>
                      </a:cubicBezTo>
                      <a:lnTo>
                        <a:pt x="3691304" y="6697136"/>
                      </a:lnTo>
                      <a:lnTo>
                        <a:pt x="29116" y="6697136"/>
                      </a:lnTo>
                      <a:lnTo>
                        <a:pt x="33170" y="6674183"/>
                      </a:lnTo>
                      <a:cubicBezTo>
                        <a:pt x="46404" y="6596013"/>
                        <a:pt x="46203" y="6573511"/>
                        <a:pt x="58056" y="6443136"/>
                      </a:cubicBezTo>
                      <a:cubicBezTo>
                        <a:pt x="67732" y="6394755"/>
                        <a:pt x="73879" y="6345532"/>
                        <a:pt x="87084" y="6297993"/>
                      </a:cubicBezTo>
                      <a:cubicBezTo>
                        <a:pt x="98147" y="6258164"/>
                        <a:pt x="117555" y="6221094"/>
                        <a:pt x="130627" y="6181879"/>
                      </a:cubicBezTo>
                      <a:cubicBezTo>
                        <a:pt x="136935" y="6162955"/>
                        <a:pt x="138833" y="6142746"/>
                        <a:pt x="145141" y="6123822"/>
                      </a:cubicBezTo>
                      <a:cubicBezTo>
                        <a:pt x="153380" y="6099105"/>
                        <a:pt x="165022" y="6075645"/>
                        <a:pt x="174170" y="6051250"/>
                      </a:cubicBezTo>
                      <a:cubicBezTo>
                        <a:pt x="179542" y="6036925"/>
                        <a:pt x="187413" y="6022954"/>
                        <a:pt x="188684" y="6007707"/>
                      </a:cubicBezTo>
                      <a:cubicBezTo>
                        <a:pt x="197131" y="5906343"/>
                        <a:pt x="198360" y="5804507"/>
                        <a:pt x="203198" y="5702907"/>
                      </a:cubicBezTo>
                      <a:cubicBezTo>
                        <a:pt x="166718" y="5593467"/>
                        <a:pt x="215926" y="5728362"/>
                        <a:pt x="159656" y="5615822"/>
                      </a:cubicBezTo>
                      <a:cubicBezTo>
                        <a:pt x="152814" y="5602138"/>
                        <a:pt x="151168" y="5586341"/>
                        <a:pt x="145141" y="5572279"/>
                      </a:cubicBezTo>
                      <a:cubicBezTo>
                        <a:pt x="91335" y="5446731"/>
                        <a:pt x="135638" y="5572795"/>
                        <a:pt x="101598" y="5470679"/>
                      </a:cubicBezTo>
                      <a:cubicBezTo>
                        <a:pt x="33734" y="5402813"/>
                        <a:pt x="74629" y="5450749"/>
                        <a:pt x="14513" y="5354565"/>
                      </a:cubicBezTo>
                      <a:lnTo>
                        <a:pt x="0" y="5337161"/>
                      </a:lnTo>
                      <a:lnTo>
                        <a:pt x="0" y="4875821"/>
                      </a:lnTo>
                      <a:lnTo>
                        <a:pt x="11716" y="4864197"/>
                      </a:lnTo>
                      <a:cubicBezTo>
                        <a:pt x="23320" y="4851491"/>
                        <a:pt x="33437" y="4837745"/>
                        <a:pt x="43541" y="4817536"/>
                      </a:cubicBezTo>
                      <a:cubicBezTo>
                        <a:pt x="50383" y="4803852"/>
                        <a:pt x="53218" y="4788507"/>
                        <a:pt x="58056" y="4773993"/>
                      </a:cubicBezTo>
                      <a:cubicBezTo>
                        <a:pt x="100870" y="4745450"/>
                        <a:pt x="110217" y="4743330"/>
                        <a:pt x="145141" y="4701422"/>
                      </a:cubicBezTo>
                      <a:cubicBezTo>
                        <a:pt x="156308" y="4688021"/>
                        <a:pt x="169157" y="4674587"/>
                        <a:pt x="174170" y="4657879"/>
                      </a:cubicBezTo>
                      <a:cubicBezTo>
                        <a:pt x="184000" y="4625111"/>
                        <a:pt x="183846" y="4590146"/>
                        <a:pt x="188684" y="4556279"/>
                      </a:cubicBezTo>
                      <a:cubicBezTo>
                        <a:pt x="179008" y="4541765"/>
                        <a:pt x="165172" y="4529285"/>
                        <a:pt x="159656" y="4512736"/>
                      </a:cubicBezTo>
                      <a:cubicBezTo>
                        <a:pt x="107510" y="4356297"/>
                        <a:pt x="182071" y="4481046"/>
                        <a:pt x="116113" y="4382107"/>
                      </a:cubicBezTo>
                      <a:cubicBezTo>
                        <a:pt x="67646" y="4345758"/>
                        <a:pt x="54495" y="4345958"/>
                        <a:pt x="29027" y="4295022"/>
                      </a:cubicBezTo>
                      <a:cubicBezTo>
                        <a:pt x="22185" y="4281338"/>
                        <a:pt x="19885" y="4265804"/>
                        <a:pt x="14513" y="4251479"/>
                      </a:cubicBezTo>
                      <a:lnTo>
                        <a:pt x="0" y="4215197"/>
                      </a:lnTo>
                      <a:lnTo>
                        <a:pt x="0" y="3656621"/>
                      </a:lnTo>
                      <a:lnTo>
                        <a:pt x="11716" y="3644997"/>
                      </a:lnTo>
                      <a:cubicBezTo>
                        <a:pt x="23320" y="3632291"/>
                        <a:pt x="33437" y="3618545"/>
                        <a:pt x="43541" y="3598336"/>
                      </a:cubicBezTo>
                      <a:cubicBezTo>
                        <a:pt x="50383" y="3584652"/>
                        <a:pt x="51214" y="3568477"/>
                        <a:pt x="58056" y="3554793"/>
                      </a:cubicBezTo>
                      <a:cubicBezTo>
                        <a:pt x="77324" y="3516258"/>
                        <a:pt x="86259" y="3500668"/>
                        <a:pt x="89679" y="3496679"/>
                      </a:cubicBezTo>
                      <a:lnTo>
                        <a:pt x="90674" y="3497490"/>
                      </a:lnTo>
                      <a:lnTo>
                        <a:pt x="87177" y="3507024"/>
                      </a:lnTo>
                      <a:cubicBezTo>
                        <a:pt x="75278" y="3540797"/>
                        <a:pt x="89490" y="3507530"/>
                        <a:pt x="91273" y="3497978"/>
                      </a:cubicBezTo>
                      <a:lnTo>
                        <a:pt x="90674" y="3497490"/>
                      </a:lnTo>
                      <a:lnTo>
                        <a:pt x="101598" y="3467707"/>
                      </a:lnTo>
                      <a:cubicBezTo>
                        <a:pt x="110746" y="3443312"/>
                        <a:pt x="127641" y="3421018"/>
                        <a:pt x="130627" y="3395136"/>
                      </a:cubicBezTo>
                      <a:cubicBezTo>
                        <a:pt x="142286" y="3294091"/>
                        <a:pt x="149375" y="3191963"/>
                        <a:pt x="145141" y="3090336"/>
                      </a:cubicBezTo>
                      <a:cubicBezTo>
                        <a:pt x="144415" y="3072907"/>
                        <a:pt x="122985" y="3062826"/>
                        <a:pt x="116113" y="3046793"/>
                      </a:cubicBezTo>
                      <a:cubicBezTo>
                        <a:pt x="108255" y="3028458"/>
                        <a:pt x="106436" y="3008088"/>
                        <a:pt x="101598" y="2988736"/>
                      </a:cubicBezTo>
                      <a:cubicBezTo>
                        <a:pt x="101598" y="2988736"/>
                        <a:pt x="49439" y="2913446"/>
                        <a:pt x="29027" y="2872622"/>
                      </a:cubicBezTo>
                      <a:cubicBezTo>
                        <a:pt x="20106" y="2854780"/>
                        <a:pt x="22371" y="2832900"/>
                        <a:pt x="14513" y="2814565"/>
                      </a:cubicBezTo>
                      <a:lnTo>
                        <a:pt x="0" y="2795436"/>
                      </a:lnTo>
                      <a:lnTo>
                        <a:pt x="0" y="2452415"/>
                      </a:lnTo>
                      <a:lnTo>
                        <a:pt x="10083" y="2432363"/>
                      </a:lnTo>
                      <a:cubicBezTo>
                        <a:pt x="32389" y="2385797"/>
                        <a:pt x="14090" y="2401305"/>
                        <a:pt x="43541" y="2204965"/>
                      </a:cubicBezTo>
                      <a:cubicBezTo>
                        <a:pt x="52997" y="2141925"/>
                        <a:pt x="68364" y="2093193"/>
                        <a:pt x="87084" y="2030793"/>
                      </a:cubicBezTo>
                      <a:cubicBezTo>
                        <a:pt x="91480" y="2016139"/>
                        <a:pt x="100644" y="2002520"/>
                        <a:pt x="101598" y="1987250"/>
                      </a:cubicBezTo>
                      <a:cubicBezTo>
                        <a:pt x="110355" y="1847135"/>
                        <a:pt x="111275" y="1706641"/>
                        <a:pt x="116113" y="1566336"/>
                      </a:cubicBezTo>
                      <a:cubicBezTo>
                        <a:pt x="111275" y="1546984"/>
                        <a:pt x="107906" y="1527203"/>
                        <a:pt x="101598" y="1508279"/>
                      </a:cubicBezTo>
                      <a:cubicBezTo>
                        <a:pt x="93359" y="1483562"/>
                        <a:pt x="81718" y="1460102"/>
                        <a:pt x="72570" y="1435707"/>
                      </a:cubicBezTo>
                      <a:cubicBezTo>
                        <a:pt x="67198" y="1421382"/>
                        <a:pt x="59327" y="1407411"/>
                        <a:pt x="58056" y="1392165"/>
                      </a:cubicBezTo>
                      <a:cubicBezTo>
                        <a:pt x="33668" y="1099517"/>
                        <a:pt x="12750" y="1179734"/>
                        <a:pt x="58056" y="1043822"/>
                      </a:cubicBezTo>
                      <a:cubicBezTo>
                        <a:pt x="72570" y="1038984"/>
                        <a:pt x="89651" y="1038864"/>
                        <a:pt x="101598" y="1029307"/>
                      </a:cubicBezTo>
                      <a:cubicBezTo>
                        <a:pt x="136264" y="1001574"/>
                        <a:pt x="127610" y="977283"/>
                        <a:pt x="145141" y="942222"/>
                      </a:cubicBezTo>
                      <a:cubicBezTo>
                        <a:pt x="194973" y="842558"/>
                        <a:pt x="160681" y="966123"/>
                        <a:pt x="188684" y="826107"/>
                      </a:cubicBezTo>
                      <a:cubicBezTo>
                        <a:pt x="141653" y="755561"/>
                        <a:pt x="167457" y="798167"/>
                        <a:pt x="116113" y="695479"/>
                      </a:cubicBezTo>
                      <a:cubicBezTo>
                        <a:pt x="106933" y="677120"/>
                        <a:pt x="87084" y="666450"/>
                        <a:pt x="72570" y="651936"/>
                      </a:cubicBezTo>
                      <a:lnTo>
                        <a:pt x="0" y="579366"/>
                      </a:lnTo>
                      <a:lnTo>
                        <a:pt x="0" y="289064"/>
                      </a:lnTo>
                      <a:lnTo>
                        <a:pt x="14357" y="180846"/>
                      </a:lnTo>
                      <a:cubicBezTo>
                        <a:pt x="16409" y="144376"/>
                        <a:pt x="16093" y="107697"/>
                        <a:pt x="14513" y="71365"/>
                      </a:cubicBezTo>
                      <a:cubicBezTo>
                        <a:pt x="13647" y="51436"/>
                        <a:pt x="14404" y="28344"/>
                        <a:pt x="11371" y="7266"/>
                      </a:cubicBezTo>
                      <a:close/>
                    </a:path>
                  </a:pathLst>
                </a:custGeom>
                <a:blipFill>
                  <a:blip r:embed="rId4">
                    <a:duotone>
                      <a:prstClr val="black"/>
                      <a:schemeClr val="accent4">
                        <a:lumMod val="75000"/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artisticBlur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8" name="手繪多邊形 177"/>
                <p:cNvSpPr/>
                <p:nvPr/>
              </p:nvSpPr>
              <p:spPr>
                <a:xfrm flipH="1">
                  <a:off x="2669835" y="160864"/>
                  <a:ext cx="1544178" cy="1435707"/>
                </a:xfrm>
                <a:custGeom>
                  <a:avLst/>
                  <a:gdLst>
                    <a:gd name="connsiteX0" fmla="*/ 9381 w 3744683"/>
                    <a:gd name="connsiteY0" fmla="*/ 0 h 6697136"/>
                    <a:gd name="connsiteX1" fmla="*/ 3667753 w 3744683"/>
                    <a:gd name="connsiteY1" fmla="*/ 0 h 6697136"/>
                    <a:gd name="connsiteX2" fmla="*/ 3656825 w 3744683"/>
                    <a:gd name="connsiteY2" fmla="*/ 25909 h 6697136"/>
                    <a:gd name="connsiteX3" fmla="*/ 3657598 w 3744683"/>
                    <a:gd name="connsiteY3" fmla="*/ 245536 h 6697136"/>
                    <a:gd name="connsiteX4" fmla="*/ 3686626 w 3744683"/>
                    <a:gd name="connsiteY4" fmla="*/ 303593 h 6697136"/>
                    <a:gd name="connsiteX5" fmla="*/ 3701141 w 3744683"/>
                    <a:gd name="connsiteY5" fmla="*/ 347136 h 6697136"/>
                    <a:gd name="connsiteX6" fmla="*/ 3744683 w 3744683"/>
                    <a:gd name="connsiteY6" fmla="*/ 434222 h 6697136"/>
                    <a:gd name="connsiteX7" fmla="*/ 3730169 w 3744683"/>
                    <a:gd name="connsiteY7" fmla="*/ 695479 h 6697136"/>
                    <a:gd name="connsiteX8" fmla="*/ 3686626 w 3744683"/>
                    <a:gd name="connsiteY8" fmla="*/ 826107 h 6697136"/>
                    <a:gd name="connsiteX9" fmla="*/ 3628569 w 3744683"/>
                    <a:gd name="connsiteY9" fmla="*/ 942222 h 6697136"/>
                    <a:gd name="connsiteX10" fmla="*/ 3643083 w 3744683"/>
                    <a:gd name="connsiteY10" fmla="*/ 1377650 h 6697136"/>
                    <a:gd name="connsiteX11" fmla="*/ 3657598 w 3744683"/>
                    <a:gd name="connsiteY11" fmla="*/ 1479250 h 6697136"/>
                    <a:gd name="connsiteX12" fmla="*/ 3686626 w 3744683"/>
                    <a:gd name="connsiteY12" fmla="*/ 1522793 h 6697136"/>
                    <a:gd name="connsiteX13" fmla="*/ 3686626 w 3744683"/>
                    <a:gd name="connsiteY13" fmla="*/ 2045307 h 6697136"/>
                    <a:gd name="connsiteX14" fmla="*/ 3672112 w 3744683"/>
                    <a:gd name="connsiteY14" fmla="*/ 2088850 h 6697136"/>
                    <a:gd name="connsiteX15" fmla="*/ 3628569 w 3744683"/>
                    <a:gd name="connsiteY15" fmla="*/ 2132393 h 6697136"/>
                    <a:gd name="connsiteX16" fmla="*/ 3599541 w 3744683"/>
                    <a:gd name="connsiteY16" fmla="*/ 2204965 h 6697136"/>
                    <a:gd name="connsiteX17" fmla="*/ 3599541 w 3744683"/>
                    <a:gd name="connsiteY17" fmla="*/ 2567822 h 6697136"/>
                    <a:gd name="connsiteX18" fmla="*/ 3614055 w 3744683"/>
                    <a:gd name="connsiteY18" fmla="*/ 3395136 h 6697136"/>
                    <a:gd name="connsiteX19" fmla="*/ 3643083 w 3744683"/>
                    <a:gd name="connsiteY19" fmla="*/ 3438679 h 6697136"/>
                    <a:gd name="connsiteX20" fmla="*/ 3657598 w 3744683"/>
                    <a:gd name="connsiteY20" fmla="*/ 3482222 h 6697136"/>
                    <a:gd name="connsiteX21" fmla="*/ 3686626 w 3744683"/>
                    <a:gd name="connsiteY21" fmla="*/ 3554793 h 6697136"/>
                    <a:gd name="connsiteX22" fmla="*/ 3701141 w 3744683"/>
                    <a:gd name="connsiteY22" fmla="*/ 3612850 h 6697136"/>
                    <a:gd name="connsiteX23" fmla="*/ 3744683 w 3744683"/>
                    <a:gd name="connsiteY23" fmla="*/ 3874107 h 6697136"/>
                    <a:gd name="connsiteX24" fmla="*/ 3730169 w 3744683"/>
                    <a:gd name="connsiteY24" fmla="*/ 4338565 h 6697136"/>
                    <a:gd name="connsiteX25" fmla="*/ 3715655 w 3744683"/>
                    <a:gd name="connsiteY25" fmla="*/ 4425650 h 6697136"/>
                    <a:gd name="connsiteX26" fmla="*/ 3686626 w 3744683"/>
                    <a:gd name="connsiteY26" fmla="*/ 4483707 h 6697136"/>
                    <a:gd name="connsiteX27" fmla="*/ 3643083 w 3744683"/>
                    <a:gd name="connsiteY27" fmla="*/ 4570793 h 6697136"/>
                    <a:gd name="connsiteX28" fmla="*/ 3643083 w 3744683"/>
                    <a:gd name="connsiteY28" fmla="*/ 4919136 h 6697136"/>
                    <a:gd name="connsiteX29" fmla="*/ 3657598 w 3744683"/>
                    <a:gd name="connsiteY29" fmla="*/ 5078793 h 6697136"/>
                    <a:gd name="connsiteX30" fmla="*/ 3643083 w 3744683"/>
                    <a:gd name="connsiteY30" fmla="*/ 5485193 h 6697136"/>
                    <a:gd name="connsiteX31" fmla="*/ 3628569 w 3744683"/>
                    <a:gd name="connsiteY31" fmla="*/ 5702907 h 6697136"/>
                    <a:gd name="connsiteX32" fmla="*/ 3599541 w 3744683"/>
                    <a:gd name="connsiteY32" fmla="*/ 6181879 h 6697136"/>
                    <a:gd name="connsiteX33" fmla="*/ 3643083 w 3744683"/>
                    <a:gd name="connsiteY33" fmla="*/ 6573765 h 6697136"/>
                    <a:gd name="connsiteX34" fmla="*/ 3657598 w 3744683"/>
                    <a:gd name="connsiteY34" fmla="*/ 6660850 h 6697136"/>
                    <a:gd name="connsiteX35" fmla="*/ 3673883 w 3744683"/>
                    <a:gd name="connsiteY35" fmla="*/ 6683365 h 6697136"/>
                    <a:gd name="connsiteX36" fmla="*/ 3691304 w 3744683"/>
                    <a:gd name="connsiteY36" fmla="*/ 6697136 h 6697136"/>
                    <a:gd name="connsiteX37" fmla="*/ 29116 w 3744683"/>
                    <a:gd name="connsiteY37" fmla="*/ 6697136 h 6697136"/>
                    <a:gd name="connsiteX38" fmla="*/ 33170 w 3744683"/>
                    <a:gd name="connsiteY38" fmla="*/ 6674183 h 6697136"/>
                    <a:gd name="connsiteX39" fmla="*/ 58056 w 3744683"/>
                    <a:gd name="connsiteY39" fmla="*/ 6443136 h 6697136"/>
                    <a:gd name="connsiteX40" fmla="*/ 87084 w 3744683"/>
                    <a:gd name="connsiteY40" fmla="*/ 6297993 h 6697136"/>
                    <a:gd name="connsiteX41" fmla="*/ 130627 w 3744683"/>
                    <a:gd name="connsiteY41" fmla="*/ 6181879 h 6697136"/>
                    <a:gd name="connsiteX42" fmla="*/ 145141 w 3744683"/>
                    <a:gd name="connsiteY42" fmla="*/ 6123822 h 6697136"/>
                    <a:gd name="connsiteX43" fmla="*/ 174170 w 3744683"/>
                    <a:gd name="connsiteY43" fmla="*/ 6051250 h 6697136"/>
                    <a:gd name="connsiteX44" fmla="*/ 188684 w 3744683"/>
                    <a:gd name="connsiteY44" fmla="*/ 6007707 h 6697136"/>
                    <a:gd name="connsiteX45" fmla="*/ 203198 w 3744683"/>
                    <a:gd name="connsiteY45" fmla="*/ 5702907 h 6697136"/>
                    <a:gd name="connsiteX46" fmla="*/ 159656 w 3744683"/>
                    <a:gd name="connsiteY46" fmla="*/ 5615822 h 6697136"/>
                    <a:gd name="connsiteX47" fmla="*/ 145141 w 3744683"/>
                    <a:gd name="connsiteY47" fmla="*/ 5572279 h 6697136"/>
                    <a:gd name="connsiteX48" fmla="*/ 101598 w 3744683"/>
                    <a:gd name="connsiteY48" fmla="*/ 5470679 h 6697136"/>
                    <a:gd name="connsiteX49" fmla="*/ 14513 w 3744683"/>
                    <a:gd name="connsiteY49" fmla="*/ 5354565 h 6697136"/>
                    <a:gd name="connsiteX50" fmla="*/ 0 w 3744683"/>
                    <a:gd name="connsiteY50" fmla="*/ 5337161 h 6697136"/>
                    <a:gd name="connsiteX51" fmla="*/ 0 w 3744683"/>
                    <a:gd name="connsiteY51" fmla="*/ 4875821 h 6697136"/>
                    <a:gd name="connsiteX52" fmla="*/ 11716 w 3744683"/>
                    <a:gd name="connsiteY52" fmla="*/ 4864197 h 6697136"/>
                    <a:gd name="connsiteX53" fmla="*/ 43541 w 3744683"/>
                    <a:gd name="connsiteY53" fmla="*/ 4817536 h 6697136"/>
                    <a:gd name="connsiteX54" fmla="*/ 58056 w 3744683"/>
                    <a:gd name="connsiteY54" fmla="*/ 4773993 h 6697136"/>
                    <a:gd name="connsiteX55" fmla="*/ 145141 w 3744683"/>
                    <a:gd name="connsiteY55" fmla="*/ 4701422 h 6697136"/>
                    <a:gd name="connsiteX56" fmla="*/ 174170 w 3744683"/>
                    <a:gd name="connsiteY56" fmla="*/ 4657879 h 6697136"/>
                    <a:gd name="connsiteX57" fmla="*/ 188684 w 3744683"/>
                    <a:gd name="connsiteY57" fmla="*/ 4556279 h 6697136"/>
                    <a:gd name="connsiteX58" fmla="*/ 159656 w 3744683"/>
                    <a:gd name="connsiteY58" fmla="*/ 4512736 h 6697136"/>
                    <a:gd name="connsiteX59" fmla="*/ 116113 w 3744683"/>
                    <a:gd name="connsiteY59" fmla="*/ 4382107 h 6697136"/>
                    <a:gd name="connsiteX60" fmla="*/ 29027 w 3744683"/>
                    <a:gd name="connsiteY60" fmla="*/ 4295022 h 6697136"/>
                    <a:gd name="connsiteX61" fmla="*/ 14513 w 3744683"/>
                    <a:gd name="connsiteY61" fmla="*/ 4251479 h 6697136"/>
                    <a:gd name="connsiteX62" fmla="*/ 0 w 3744683"/>
                    <a:gd name="connsiteY62" fmla="*/ 4215197 h 6697136"/>
                    <a:gd name="connsiteX63" fmla="*/ 0 w 3744683"/>
                    <a:gd name="connsiteY63" fmla="*/ 3656621 h 6697136"/>
                    <a:gd name="connsiteX64" fmla="*/ 11716 w 3744683"/>
                    <a:gd name="connsiteY64" fmla="*/ 3644997 h 6697136"/>
                    <a:gd name="connsiteX65" fmla="*/ 43541 w 3744683"/>
                    <a:gd name="connsiteY65" fmla="*/ 3598336 h 6697136"/>
                    <a:gd name="connsiteX66" fmla="*/ 58056 w 3744683"/>
                    <a:gd name="connsiteY66" fmla="*/ 3554793 h 6697136"/>
                    <a:gd name="connsiteX67" fmla="*/ 89679 w 3744683"/>
                    <a:gd name="connsiteY67" fmla="*/ 3496679 h 6697136"/>
                    <a:gd name="connsiteX68" fmla="*/ 90674 w 3744683"/>
                    <a:gd name="connsiteY68" fmla="*/ 3497490 h 6697136"/>
                    <a:gd name="connsiteX69" fmla="*/ 87177 w 3744683"/>
                    <a:gd name="connsiteY69" fmla="*/ 3507024 h 6697136"/>
                    <a:gd name="connsiteX70" fmla="*/ 91273 w 3744683"/>
                    <a:gd name="connsiteY70" fmla="*/ 3497978 h 6697136"/>
                    <a:gd name="connsiteX71" fmla="*/ 90674 w 3744683"/>
                    <a:gd name="connsiteY71" fmla="*/ 3497490 h 6697136"/>
                    <a:gd name="connsiteX72" fmla="*/ 101598 w 3744683"/>
                    <a:gd name="connsiteY72" fmla="*/ 3467707 h 6697136"/>
                    <a:gd name="connsiteX73" fmla="*/ 130627 w 3744683"/>
                    <a:gd name="connsiteY73" fmla="*/ 3395136 h 6697136"/>
                    <a:gd name="connsiteX74" fmla="*/ 145141 w 3744683"/>
                    <a:gd name="connsiteY74" fmla="*/ 3090336 h 6697136"/>
                    <a:gd name="connsiteX75" fmla="*/ 116113 w 3744683"/>
                    <a:gd name="connsiteY75" fmla="*/ 3046793 h 6697136"/>
                    <a:gd name="connsiteX76" fmla="*/ 101598 w 3744683"/>
                    <a:gd name="connsiteY76" fmla="*/ 2988736 h 6697136"/>
                    <a:gd name="connsiteX77" fmla="*/ 29027 w 3744683"/>
                    <a:gd name="connsiteY77" fmla="*/ 2872622 h 6697136"/>
                    <a:gd name="connsiteX78" fmla="*/ 14513 w 3744683"/>
                    <a:gd name="connsiteY78" fmla="*/ 2814565 h 6697136"/>
                    <a:gd name="connsiteX79" fmla="*/ 0 w 3744683"/>
                    <a:gd name="connsiteY79" fmla="*/ 2795436 h 6697136"/>
                    <a:gd name="connsiteX80" fmla="*/ 0 w 3744683"/>
                    <a:gd name="connsiteY80" fmla="*/ 2452415 h 6697136"/>
                    <a:gd name="connsiteX81" fmla="*/ 10083 w 3744683"/>
                    <a:gd name="connsiteY81" fmla="*/ 2432363 h 6697136"/>
                    <a:gd name="connsiteX82" fmla="*/ 43541 w 3744683"/>
                    <a:gd name="connsiteY82" fmla="*/ 2204965 h 6697136"/>
                    <a:gd name="connsiteX83" fmla="*/ 87084 w 3744683"/>
                    <a:gd name="connsiteY83" fmla="*/ 2030793 h 6697136"/>
                    <a:gd name="connsiteX84" fmla="*/ 101598 w 3744683"/>
                    <a:gd name="connsiteY84" fmla="*/ 1987250 h 6697136"/>
                    <a:gd name="connsiteX85" fmla="*/ 116113 w 3744683"/>
                    <a:gd name="connsiteY85" fmla="*/ 1566336 h 6697136"/>
                    <a:gd name="connsiteX86" fmla="*/ 101598 w 3744683"/>
                    <a:gd name="connsiteY86" fmla="*/ 1508279 h 6697136"/>
                    <a:gd name="connsiteX87" fmla="*/ 72570 w 3744683"/>
                    <a:gd name="connsiteY87" fmla="*/ 1435707 h 6697136"/>
                    <a:gd name="connsiteX88" fmla="*/ 58056 w 3744683"/>
                    <a:gd name="connsiteY88" fmla="*/ 1392165 h 6697136"/>
                    <a:gd name="connsiteX89" fmla="*/ 58056 w 3744683"/>
                    <a:gd name="connsiteY89" fmla="*/ 1043822 h 6697136"/>
                    <a:gd name="connsiteX90" fmla="*/ 101598 w 3744683"/>
                    <a:gd name="connsiteY90" fmla="*/ 1029307 h 6697136"/>
                    <a:gd name="connsiteX91" fmla="*/ 145141 w 3744683"/>
                    <a:gd name="connsiteY91" fmla="*/ 942222 h 6697136"/>
                    <a:gd name="connsiteX92" fmla="*/ 188684 w 3744683"/>
                    <a:gd name="connsiteY92" fmla="*/ 826107 h 6697136"/>
                    <a:gd name="connsiteX93" fmla="*/ 116113 w 3744683"/>
                    <a:gd name="connsiteY93" fmla="*/ 695479 h 6697136"/>
                    <a:gd name="connsiteX94" fmla="*/ 72570 w 3744683"/>
                    <a:gd name="connsiteY94" fmla="*/ 651936 h 6697136"/>
                    <a:gd name="connsiteX95" fmla="*/ 0 w 3744683"/>
                    <a:gd name="connsiteY95" fmla="*/ 579366 h 6697136"/>
                    <a:gd name="connsiteX96" fmla="*/ 0 w 3744683"/>
                    <a:gd name="connsiteY96" fmla="*/ 289064 h 6697136"/>
                    <a:gd name="connsiteX97" fmla="*/ 14357 w 3744683"/>
                    <a:gd name="connsiteY97" fmla="*/ 180846 h 6697136"/>
                    <a:gd name="connsiteX98" fmla="*/ 14513 w 3744683"/>
                    <a:gd name="connsiteY98" fmla="*/ 71365 h 6697136"/>
                    <a:gd name="connsiteX99" fmla="*/ 11371 w 3744683"/>
                    <a:gd name="connsiteY99" fmla="*/ 7266 h 6697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3744683" h="6697136">
                      <a:moveTo>
                        <a:pt x="9381" y="0"/>
                      </a:moveTo>
                      <a:lnTo>
                        <a:pt x="3667753" y="0"/>
                      </a:lnTo>
                      <a:lnTo>
                        <a:pt x="3656825" y="25909"/>
                      </a:lnTo>
                      <a:cubicBezTo>
                        <a:pt x="3635960" y="97443"/>
                        <a:pt x="3640481" y="171362"/>
                        <a:pt x="3657598" y="245536"/>
                      </a:cubicBezTo>
                      <a:cubicBezTo>
                        <a:pt x="3662463" y="266618"/>
                        <a:pt x="3678103" y="283706"/>
                        <a:pt x="3686626" y="303593"/>
                      </a:cubicBezTo>
                      <a:cubicBezTo>
                        <a:pt x="3692653" y="317655"/>
                        <a:pt x="3694299" y="333452"/>
                        <a:pt x="3701141" y="347136"/>
                      </a:cubicBezTo>
                      <a:cubicBezTo>
                        <a:pt x="3757410" y="459674"/>
                        <a:pt x="3708204" y="324782"/>
                        <a:pt x="3744683" y="434222"/>
                      </a:cubicBezTo>
                      <a:cubicBezTo>
                        <a:pt x="3739845" y="521308"/>
                        <a:pt x="3742951" y="609201"/>
                        <a:pt x="3730169" y="695479"/>
                      </a:cubicBezTo>
                      <a:cubicBezTo>
                        <a:pt x="3723443" y="740881"/>
                        <a:pt x="3695627" y="781100"/>
                        <a:pt x="3686626" y="826107"/>
                      </a:cubicBezTo>
                      <a:cubicBezTo>
                        <a:pt x="3668087" y="918807"/>
                        <a:pt x="3689556" y="881235"/>
                        <a:pt x="3628569" y="942222"/>
                      </a:cubicBezTo>
                      <a:cubicBezTo>
                        <a:pt x="3633407" y="1087365"/>
                        <a:pt x="3635244" y="1232638"/>
                        <a:pt x="3643083" y="1377650"/>
                      </a:cubicBezTo>
                      <a:cubicBezTo>
                        <a:pt x="3644930" y="1411811"/>
                        <a:pt x="3647768" y="1446482"/>
                        <a:pt x="3657598" y="1479250"/>
                      </a:cubicBezTo>
                      <a:cubicBezTo>
                        <a:pt x="3662610" y="1495958"/>
                        <a:pt x="3676950" y="1508279"/>
                        <a:pt x="3686626" y="1522793"/>
                      </a:cubicBezTo>
                      <a:cubicBezTo>
                        <a:pt x="3715521" y="1753937"/>
                        <a:pt x="3710994" y="1667608"/>
                        <a:pt x="3686626" y="2045307"/>
                      </a:cubicBezTo>
                      <a:cubicBezTo>
                        <a:pt x="3685641" y="2060575"/>
                        <a:pt x="3680599" y="2076120"/>
                        <a:pt x="3672112" y="2088850"/>
                      </a:cubicBezTo>
                      <a:cubicBezTo>
                        <a:pt x="3660726" y="2105929"/>
                        <a:pt x="3643083" y="2117879"/>
                        <a:pt x="3628569" y="2132393"/>
                      </a:cubicBezTo>
                      <a:cubicBezTo>
                        <a:pt x="3618893" y="2156584"/>
                        <a:pt x="3606396" y="2179829"/>
                        <a:pt x="3599541" y="2204965"/>
                      </a:cubicBezTo>
                      <a:cubicBezTo>
                        <a:pt x="3566840" y="2324867"/>
                        <a:pt x="3593025" y="2444024"/>
                        <a:pt x="3599541" y="2567822"/>
                      </a:cubicBezTo>
                      <a:cubicBezTo>
                        <a:pt x="3604379" y="2843593"/>
                        <a:pt x="3600282" y="3119666"/>
                        <a:pt x="3614055" y="3395136"/>
                      </a:cubicBezTo>
                      <a:cubicBezTo>
                        <a:pt x="3614926" y="3412558"/>
                        <a:pt x="3635282" y="3423077"/>
                        <a:pt x="3643083" y="3438679"/>
                      </a:cubicBezTo>
                      <a:cubicBezTo>
                        <a:pt x="3649925" y="3452363"/>
                        <a:pt x="3652226" y="3467897"/>
                        <a:pt x="3657598" y="3482222"/>
                      </a:cubicBezTo>
                      <a:cubicBezTo>
                        <a:pt x="3666746" y="3506617"/>
                        <a:pt x="3678387" y="3530076"/>
                        <a:pt x="3686626" y="3554793"/>
                      </a:cubicBezTo>
                      <a:cubicBezTo>
                        <a:pt x="3692934" y="3573717"/>
                        <a:pt x="3697573" y="3593224"/>
                        <a:pt x="3701141" y="3612850"/>
                      </a:cubicBezTo>
                      <a:cubicBezTo>
                        <a:pt x="3716934" y="3699713"/>
                        <a:pt x="3730169" y="3787021"/>
                        <a:pt x="3744683" y="3874107"/>
                      </a:cubicBezTo>
                      <a:cubicBezTo>
                        <a:pt x="3739845" y="4028926"/>
                        <a:pt x="3738310" y="4183884"/>
                        <a:pt x="3730169" y="4338565"/>
                      </a:cubicBezTo>
                      <a:cubicBezTo>
                        <a:pt x="3728622" y="4367953"/>
                        <a:pt x="3724111" y="4397462"/>
                        <a:pt x="3715655" y="4425650"/>
                      </a:cubicBezTo>
                      <a:cubicBezTo>
                        <a:pt x="3709438" y="4446374"/>
                        <a:pt x="3695149" y="4463820"/>
                        <a:pt x="3686626" y="4483707"/>
                      </a:cubicBezTo>
                      <a:cubicBezTo>
                        <a:pt x="3650570" y="4567837"/>
                        <a:pt x="3698871" y="4487112"/>
                        <a:pt x="3643083" y="4570793"/>
                      </a:cubicBezTo>
                      <a:cubicBezTo>
                        <a:pt x="3597008" y="4709021"/>
                        <a:pt x="3623830" y="4611089"/>
                        <a:pt x="3643083" y="4919136"/>
                      </a:cubicBezTo>
                      <a:cubicBezTo>
                        <a:pt x="3646416" y="4972470"/>
                        <a:pt x="3652760" y="5025574"/>
                        <a:pt x="3657598" y="5078793"/>
                      </a:cubicBezTo>
                      <a:cubicBezTo>
                        <a:pt x="3652760" y="5214260"/>
                        <a:pt x="3649381" y="5349786"/>
                        <a:pt x="3643083" y="5485193"/>
                      </a:cubicBezTo>
                      <a:cubicBezTo>
                        <a:pt x="3639704" y="5557847"/>
                        <a:pt x="3633106" y="5630316"/>
                        <a:pt x="3628569" y="5702907"/>
                      </a:cubicBezTo>
                      <a:cubicBezTo>
                        <a:pt x="3618592" y="5862546"/>
                        <a:pt x="3609217" y="6022222"/>
                        <a:pt x="3599541" y="6181879"/>
                      </a:cubicBezTo>
                      <a:cubicBezTo>
                        <a:pt x="3614055" y="6312508"/>
                        <a:pt x="3627268" y="6443288"/>
                        <a:pt x="3643083" y="6573765"/>
                      </a:cubicBezTo>
                      <a:cubicBezTo>
                        <a:pt x="3646624" y="6602980"/>
                        <a:pt x="3645646" y="6633958"/>
                        <a:pt x="3657598" y="6660850"/>
                      </a:cubicBezTo>
                      <a:cubicBezTo>
                        <a:pt x="3661339" y="6669268"/>
                        <a:pt x="3667037" y="6676667"/>
                        <a:pt x="3673883" y="6683365"/>
                      </a:cubicBezTo>
                      <a:lnTo>
                        <a:pt x="3691304" y="6697136"/>
                      </a:lnTo>
                      <a:lnTo>
                        <a:pt x="29116" y="6697136"/>
                      </a:lnTo>
                      <a:lnTo>
                        <a:pt x="33170" y="6674183"/>
                      </a:lnTo>
                      <a:cubicBezTo>
                        <a:pt x="46404" y="6596013"/>
                        <a:pt x="46203" y="6573511"/>
                        <a:pt x="58056" y="6443136"/>
                      </a:cubicBezTo>
                      <a:cubicBezTo>
                        <a:pt x="67732" y="6394755"/>
                        <a:pt x="73879" y="6345532"/>
                        <a:pt x="87084" y="6297993"/>
                      </a:cubicBezTo>
                      <a:cubicBezTo>
                        <a:pt x="98147" y="6258164"/>
                        <a:pt x="117555" y="6221094"/>
                        <a:pt x="130627" y="6181879"/>
                      </a:cubicBezTo>
                      <a:cubicBezTo>
                        <a:pt x="136935" y="6162955"/>
                        <a:pt x="138833" y="6142746"/>
                        <a:pt x="145141" y="6123822"/>
                      </a:cubicBezTo>
                      <a:cubicBezTo>
                        <a:pt x="153380" y="6099105"/>
                        <a:pt x="165022" y="6075645"/>
                        <a:pt x="174170" y="6051250"/>
                      </a:cubicBezTo>
                      <a:cubicBezTo>
                        <a:pt x="179542" y="6036925"/>
                        <a:pt x="187413" y="6022954"/>
                        <a:pt x="188684" y="6007707"/>
                      </a:cubicBezTo>
                      <a:cubicBezTo>
                        <a:pt x="197131" y="5906343"/>
                        <a:pt x="198360" y="5804507"/>
                        <a:pt x="203198" y="5702907"/>
                      </a:cubicBezTo>
                      <a:cubicBezTo>
                        <a:pt x="166718" y="5593467"/>
                        <a:pt x="215926" y="5728362"/>
                        <a:pt x="159656" y="5615822"/>
                      </a:cubicBezTo>
                      <a:cubicBezTo>
                        <a:pt x="152814" y="5602138"/>
                        <a:pt x="151168" y="5586341"/>
                        <a:pt x="145141" y="5572279"/>
                      </a:cubicBezTo>
                      <a:cubicBezTo>
                        <a:pt x="91335" y="5446731"/>
                        <a:pt x="135638" y="5572795"/>
                        <a:pt x="101598" y="5470679"/>
                      </a:cubicBezTo>
                      <a:cubicBezTo>
                        <a:pt x="33734" y="5402813"/>
                        <a:pt x="74629" y="5450749"/>
                        <a:pt x="14513" y="5354565"/>
                      </a:cubicBezTo>
                      <a:lnTo>
                        <a:pt x="0" y="5337161"/>
                      </a:lnTo>
                      <a:lnTo>
                        <a:pt x="0" y="4875821"/>
                      </a:lnTo>
                      <a:lnTo>
                        <a:pt x="11716" y="4864197"/>
                      </a:lnTo>
                      <a:cubicBezTo>
                        <a:pt x="23320" y="4851491"/>
                        <a:pt x="33437" y="4837745"/>
                        <a:pt x="43541" y="4817536"/>
                      </a:cubicBezTo>
                      <a:cubicBezTo>
                        <a:pt x="50383" y="4803852"/>
                        <a:pt x="53218" y="4788507"/>
                        <a:pt x="58056" y="4773993"/>
                      </a:cubicBezTo>
                      <a:cubicBezTo>
                        <a:pt x="100870" y="4745450"/>
                        <a:pt x="110217" y="4743330"/>
                        <a:pt x="145141" y="4701422"/>
                      </a:cubicBezTo>
                      <a:cubicBezTo>
                        <a:pt x="156308" y="4688021"/>
                        <a:pt x="169157" y="4674587"/>
                        <a:pt x="174170" y="4657879"/>
                      </a:cubicBezTo>
                      <a:cubicBezTo>
                        <a:pt x="184000" y="4625111"/>
                        <a:pt x="183846" y="4590146"/>
                        <a:pt x="188684" y="4556279"/>
                      </a:cubicBezTo>
                      <a:cubicBezTo>
                        <a:pt x="179008" y="4541765"/>
                        <a:pt x="165172" y="4529285"/>
                        <a:pt x="159656" y="4512736"/>
                      </a:cubicBezTo>
                      <a:cubicBezTo>
                        <a:pt x="107510" y="4356297"/>
                        <a:pt x="182071" y="4481046"/>
                        <a:pt x="116113" y="4382107"/>
                      </a:cubicBezTo>
                      <a:cubicBezTo>
                        <a:pt x="67646" y="4345758"/>
                        <a:pt x="54495" y="4345958"/>
                        <a:pt x="29027" y="4295022"/>
                      </a:cubicBezTo>
                      <a:cubicBezTo>
                        <a:pt x="22185" y="4281338"/>
                        <a:pt x="19885" y="4265804"/>
                        <a:pt x="14513" y="4251479"/>
                      </a:cubicBezTo>
                      <a:lnTo>
                        <a:pt x="0" y="4215197"/>
                      </a:lnTo>
                      <a:lnTo>
                        <a:pt x="0" y="3656621"/>
                      </a:lnTo>
                      <a:lnTo>
                        <a:pt x="11716" y="3644997"/>
                      </a:lnTo>
                      <a:cubicBezTo>
                        <a:pt x="23320" y="3632291"/>
                        <a:pt x="33437" y="3618545"/>
                        <a:pt x="43541" y="3598336"/>
                      </a:cubicBezTo>
                      <a:cubicBezTo>
                        <a:pt x="50383" y="3584652"/>
                        <a:pt x="51214" y="3568477"/>
                        <a:pt x="58056" y="3554793"/>
                      </a:cubicBezTo>
                      <a:cubicBezTo>
                        <a:pt x="77324" y="3516258"/>
                        <a:pt x="86259" y="3500668"/>
                        <a:pt x="89679" y="3496679"/>
                      </a:cubicBezTo>
                      <a:lnTo>
                        <a:pt x="90674" y="3497490"/>
                      </a:lnTo>
                      <a:lnTo>
                        <a:pt x="87177" y="3507024"/>
                      </a:lnTo>
                      <a:cubicBezTo>
                        <a:pt x="75278" y="3540797"/>
                        <a:pt x="89490" y="3507530"/>
                        <a:pt x="91273" y="3497978"/>
                      </a:cubicBezTo>
                      <a:lnTo>
                        <a:pt x="90674" y="3497490"/>
                      </a:lnTo>
                      <a:lnTo>
                        <a:pt x="101598" y="3467707"/>
                      </a:lnTo>
                      <a:cubicBezTo>
                        <a:pt x="110746" y="3443312"/>
                        <a:pt x="127641" y="3421018"/>
                        <a:pt x="130627" y="3395136"/>
                      </a:cubicBezTo>
                      <a:cubicBezTo>
                        <a:pt x="142286" y="3294091"/>
                        <a:pt x="149375" y="3191963"/>
                        <a:pt x="145141" y="3090336"/>
                      </a:cubicBezTo>
                      <a:cubicBezTo>
                        <a:pt x="144415" y="3072907"/>
                        <a:pt x="122985" y="3062826"/>
                        <a:pt x="116113" y="3046793"/>
                      </a:cubicBezTo>
                      <a:cubicBezTo>
                        <a:pt x="108255" y="3028458"/>
                        <a:pt x="106436" y="3008088"/>
                        <a:pt x="101598" y="2988736"/>
                      </a:cubicBezTo>
                      <a:cubicBezTo>
                        <a:pt x="101598" y="2988736"/>
                        <a:pt x="49439" y="2913446"/>
                        <a:pt x="29027" y="2872622"/>
                      </a:cubicBezTo>
                      <a:cubicBezTo>
                        <a:pt x="20106" y="2854780"/>
                        <a:pt x="22371" y="2832900"/>
                        <a:pt x="14513" y="2814565"/>
                      </a:cubicBezTo>
                      <a:lnTo>
                        <a:pt x="0" y="2795436"/>
                      </a:lnTo>
                      <a:lnTo>
                        <a:pt x="0" y="2452415"/>
                      </a:lnTo>
                      <a:lnTo>
                        <a:pt x="10083" y="2432363"/>
                      </a:lnTo>
                      <a:cubicBezTo>
                        <a:pt x="32389" y="2385797"/>
                        <a:pt x="14090" y="2401305"/>
                        <a:pt x="43541" y="2204965"/>
                      </a:cubicBezTo>
                      <a:cubicBezTo>
                        <a:pt x="52997" y="2141925"/>
                        <a:pt x="68364" y="2093193"/>
                        <a:pt x="87084" y="2030793"/>
                      </a:cubicBezTo>
                      <a:cubicBezTo>
                        <a:pt x="91480" y="2016139"/>
                        <a:pt x="100644" y="2002520"/>
                        <a:pt x="101598" y="1987250"/>
                      </a:cubicBezTo>
                      <a:cubicBezTo>
                        <a:pt x="110355" y="1847135"/>
                        <a:pt x="111275" y="1706641"/>
                        <a:pt x="116113" y="1566336"/>
                      </a:cubicBezTo>
                      <a:cubicBezTo>
                        <a:pt x="111275" y="1546984"/>
                        <a:pt x="107906" y="1527203"/>
                        <a:pt x="101598" y="1508279"/>
                      </a:cubicBezTo>
                      <a:cubicBezTo>
                        <a:pt x="93359" y="1483562"/>
                        <a:pt x="81718" y="1460102"/>
                        <a:pt x="72570" y="1435707"/>
                      </a:cubicBezTo>
                      <a:cubicBezTo>
                        <a:pt x="67198" y="1421382"/>
                        <a:pt x="59327" y="1407411"/>
                        <a:pt x="58056" y="1392165"/>
                      </a:cubicBezTo>
                      <a:cubicBezTo>
                        <a:pt x="33668" y="1099517"/>
                        <a:pt x="12750" y="1179734"/>
                        <a:pt x="58056" y="1043822"/>
                      </a:cubicBezTo>
                      <a:cubicBezTo>
                        <a:pt x="72570" y="1038984"/>
                        <a:pt x="89651" y="1038864"/>
                        <a:pt x="101598" y="1029307"/>
                      </a:cubicBezTo>
                      <a:cubicBezTo>
                        <a:pt x="136264" y="1001574"/>
                        <a:pt x="127610" y="977283"/>
                        <a:pt x="145141" y="942222"/>
                      </a:cubicBezTo>
                      <a:cubicBezTo>
                        <a:pt x="194973" y="842558"/>
                        <a:pt x="160681" y="966123"/>
                        <a:pt x="188684" y="826107"/>
                      </a:cubicBezTo>
                      <a:cubicBezTo>
                        <a:pt x="141653" y="755561"/>
                        <a:pt x="167457" y="798167"/>
                        <a:pt x="116113" y="695479"/>
                      </a:cubicBezTo>
                      <a:cubicBezTo>
                        <a:pt x="106933" y="677120"/>
                        <a:pt x="87084" y="666450"/>
                        <a:pt x="72570" y="651936"/>
                      </a:cubicBezTo>
                      <a:lnTo>
                        <a:pt x="0" y="579366"/>
                      </a:lnTo>
                      <a:lnTo>
                        <a:pt x="0" y="289064"/>
                      </a:lnTo>
                      <a:lnTo>
                        <a:pt x="14357" y="180846"/>
                      </a:lnTo>
                      <a:cubicBezTo>
                        <a:pt x="16409" y="144376"/>
                        <a:pt x="16093" y="107697"/>
                        <a:pt x="14513" y="71365"/>
                      </a:cubicBezTo>
                      <a:cubicBezTo>
                        <a:pt x="13647" y="51436"/>
                        <a:pt x="14404" y="28344"/>
                        <a:pt x="11371" y="7266"/>
                      </a:cubicBezTo>
                      <a:close/>
                    </a:path>
                  </a:pathLst>
                </a:custGeom>
                <a:blipFill>
                  <a:blip r:embed="rId4">
                    <a:duotone>
                      <a:prstClr val="black"/>
                      <a:schemeClr val="accent4">
                        <a:lumMod val="75000"/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artisticBlur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79" name="群組 178"/>
              <p:cNvGrpSpPr/>
              <p:nvPr/>
            </p:nvGrpSpPr>
            <p:grpSpPr>
              <a:xfrm flipV="1">
                <a:off x="1360262" y="4467985"/>
                <a:ext cx="2853751" cy="1435707"/>
                <a:chOff x="1360262" y="160864"/>
                <a:chExt cx="2853751" cy="1435707"/>
              </a:xfrm>
            </p:grpSpPr>
            <p:sp>
              <p:nvSpPr>
                <p:cNvPr id="180" name="手繪多邊形 179"/>
                <p:cNvSpPr/>
                <p:nvPr/>
              </p:nvSpPr>
              <p:spPr>
                <a:xfrm>
                  <a:off x="1360262" y="160864"/>
                  <a:ext cx="1544178" cy="1435707"/>
                </a:xfrm>
                <a:custGeom>
                  <a:avLst/>
                  <a:gdLst>
                    <a:gd name="connsiteX0" fmla="*/ 9381 w 3744683"/>
                    <a:gd name="connsiteY0" fmla="*/ 0 h 6697136"/>
                    <a:gd name="connsiteX1" fmla="*/ 3667753 w 3744683"/>
                    <a:gd name="connsiteY1" fmla="*/ 0 h 6697136"/>
                    <a:gd name="connsiteX2" fmla="*/ 3656825 w 3744683"/>
                    <a:gd name="connsiteY2" fmla="*/ 25909 h 6697136"/>
                    <a:gd name="connsiteX3" fmla="*/ 3657598 w 3744683"/>
                    <a:gd name="connsiteY3" fmla="*/ 245536 h 6697136"/>
                    <a:gd name="connsiteX4" fmla="*/ 3686626 w 3744683"/>
                    <a:gd name="connsiteY4" fmla="*/ 303593 h 6697136"/>
                    <a:gd name="connsiteX5" fmla="*/ 3701141 w 3744683"/>
                    <a:gd name="connsiteY5" fmla="*/ 347136 h 6697136"/>
                    <a:gd name="connsiteX6" fmla="*/ 3744683 w 3744683"/>
                    <a:gd name="connsiteY6" fmla="*/ 434222 h 6697136"/>
                    <a:gd name="connsiteX7" fmla="*/ 3730169 w 3744683"/>
                    <a:gd name="connsiteY7" fmla="*/ 695479 h 6697136"/>
                    <a:gd name="connsiteX8" fmla="*/ 3686626 w 3744683"/>
                    <a:gd name="connsiteY8" fmla="*/ 826107 h 6697136"/>
                    <a:gd name="connsiteX9" fmla="*/ 3628569 w 3744683"/>
                    <a:gd name="connsiteY9" fmla="*/ 942222 h 6697136"/>
                    <a:gd name="connsiteX10" fmla="*/ 3643083 w 3744683"/>
                    <a:gd name="connsiteY10" fmla="*/ 1377650 h 6697136"/>
                    <a:gd name="connsiteX11" fmla="*/ 3657598 w 3744683"/>
                    <a:gd name="connsiteY11" fmla="*/ 1479250 h 6697136"/>
                    <a:gd name="connsiteX12" fmla="*/ 3686626 w 3744683"/>
                    <a:gd name="connsiteY12" fmla="*/ 1522793 h 6697136"/>
                    <a:gd name="connsiteX13" fmla="*/ 3686626 w 3744683"/>
                    <a:gd name="connsiteY13" fmla="*/ 2045307 h 6697136"/>
                    <a:gd name="connsiteX14" fmla="*/ 3672112 w 3744683"/>
                    <a:gd name="connsiteY14" fmla="*/ 2088850 h 6697136"/>
                    <a:gd name="connsiteX15" fmla="*/ 3628569 w 3744683"/>
                    <a:gd name="connsiteY15" fmla="*/ 2132393 h 6697136"/>
                    <a:gd name="connsiteX16" fmla="*/ 3599541 w 3744683"/>
                    <a:gd name="connsiteY16" fmla="*/ 2204965 h 6697136"/>
                    <a:gd name="connsiteX17" fmla="*/ 3599541 w 3744683"/>
                    <a:gd name="connsiteY17" fmla="*/ 2567822 h 6697136"/>
                    <a:gd name="connsiteX18" fmla="*/ 3614055 w 3744683"/>
                    <a:gd name="connsiteY18" fmla="*/ 3395136 h 6697136"/>
                    <a:gd name="connsiteX19" fmla="*/ 3643083 w 3744683"/>
                    <a:gd name="connsiteY19" fmla="*/ 3438679 h 6697136"/>
                    <a:gd name="connsiteX20" fmla="*/ 3657598 w 3744683"/>
                    <a:gd name="connsiteY20" fmla="*/ 3482222 h 6697136"/>
                    <a:gd name="connsiteX21" fmla="*/ 3686626 w 3744683"/>
                    <a:gd name="connsiteY21" fmla="*/ 3554793 h 6697136"/>
                    <a:gd name="connsiteX22" fmla="*/ 3701141 w 3744683"/>
                    <a:gd name="connsiteY22" fmla="*/ 3612850 h 6697136"/>
                    <a:gd name="connsiteX23" fmla="*/ 3744683 w 3744683"/>
                    <a:gd name="connsiteY23" fmla="*/ 3874107 h 6697136"/>
                    <a:gd name="connsiteX24" fmla="*/ 3730169 w 3744683"/>
                    <a:gd name="connsiteY24" fmla="*/ 4338565 h 6697136"/>
                    <a:gd name="connsiteX25" fmla="*/ 3715655 w 3744683"/>
                    <a:gd name="connsiteY25" fmla="*/ 4425650 h 6697136"/>
                    <a:gd name="connsiteX26" fmla="*/ 3686626 w 3744683"/>
                    <a:gd name="connsiteY26" fmla="*/ 4483707 h 6697136"/>
                    <a:gd name="connsiteX27" fmla="*/ 3643083 w 3744683"/>
                    <a:gd name="connsiteY27" fmla="*/ 4570793 h 6697136"/>
                    <a:gd name="connsiteX28" fmla="*/ 3643083 w 3744683"/>
                    <a:gd name="connsiteY28" fmla="*/ 4919136 h 6697136"/>
                    <a:gd name="connsiteX29" fmla="*/ 3657598 w 3744683"/>
                    <a:gd name="connsiteY29" fmla="*/ 5078793 h 6697136"/>
                    <a:gd name="connsiteX30" fmla="*/ 3643083 w 3744683"/>
                    <a:gd name="connsiteY30" fmla="*/ 5485193 h 6697136"/>
                    <a:gd name="connsiteX31" fmla="*/ 3628569 w 3744683"/>
                    <a:gd name="connsiteY31" fmla="*/ 5702907 h 6697136"/>
                    <a:gd name="connsiteX32" fmla="*/ 3599541 w 3744683"/>
                    <a:gd name="connsiteY32" fmla="*/ 6181879 h 6697136"/>
                    <a:gd name="connsiteX33" fmla="*/ 3643083 w 3744683"/>
                    <a:gd name="connsiteY33" fmla="*/ 6573765 h 6697136"/>
                    <a:gd name="connsiteX34" fmla="*/ 3657598 w 3744683"/>
                    <a:gd name="connsiteY34" fmla="*/ 6660850 h 6697136"/>
                    <a:gd name="connsiteX35" fmla="*/ 3673883 w 3744683"/>
                    <a:gd name="connsiteY35" fmla="*/ 6683365 h 6697136"/>
                    <a:gd name="connsiteX36" fmla="*/ 3691304 w 3744683"/>
                    <a:gd name="connsiteY36" fmla="*/ 6697136 h 6697136"/>
                    <a:gd name="connsiteX37" fmla="*/ 29116 w 3744683"/>
                    <a:gd name="connsiteY37" fmla="*/ 6697136 h 6697136"/>
                    <a:gd name="connsiteX38" fmla="*/ 33170 w 3744683"/>
                    <a:gd name="connsiteY38" fmla="*/ 6674183 h 6697136"/>
                    <a:gd name="connsiteX39" fmla="*/ 58056 w 3744683"/>
                    <a:gd name="connsiteY39" fmla="*/ 6443136 h 6697136"/>
                    <a:gd name="connsiteX40" fmla="*/ 87084 w 3744683"/>
                    <a:gd name="connsiteY40" fmla="*/ 6297993 h 6697136"/>
                    <a:gd name="connsiteX41" fmla="*/ 130627 w 3744683"/>
                    <a:gd name="connsiteY41" fmla="*/ 6181879 h 6697136"/>
                    <a:gd name="connsiteX42" fmla="*/ 145141 w 3744683"/>
                    <a:gd name="connsiteY42" fmla="*/ 6123822 h 6697136"/>
                    <a:gd name="connsiteX43" fmla="*/ 174170 w 3744683"/>
                    <a:gd name="connsiteY43" fmla="*/ 6051250 h 6697136"/>
                    <a:gd name="connsiteX44" fmla="*/ 188684 w 3744683"/>
                    <a:gd name="connsiteY44" fmla="*/ 6007707 h 6697136"/>
                    <a:gd name="connsiteX45" fmla="*/ 203198 w 3744683"/>
                    <a:gd name="connsiteY45" fmla="*/ 5702907 h 6697136"/>
                    <a:gd name="connsiteX46" fmla="*/ 159656 w 3744683"/>
                    <a:gd name="connsiteY46" fmla="*/ 5615822 h 6697136"/>
                    <a:gd name="connsiteX47" fmla="*/ 145141 w 3744683"/>
                    <a:gd name="connsiteY47" fmla="*/ 5572279 h 6697136"/>
                    <a:gd name="connsiteX48" fmla="*/ 101598 w 3744683"/>
                    <a:gd name="connsiteY48" fmla="*/ 5470679 h 6697136"/>
                    <a:gd name="connsiteX49" fmla="*/ 14513 w 3744683"/>
                    <a:gd name="connsiteY49" fmla="*/ 5354565 h 6697136"/>
                    <a:gd name="connsiteX50" fmla="*/ 0 w 3744683"/>
                    <a:gd name="connsiteY50" fmla="*/ 5337161 h 6697136"/>
                    <a:gd name="connsiteX51" fmla="*/ 0 w 3744683"/>
                    <a:gd name="connsiteY51" fmla="*/ 4875821 h 6697136"/>
                    <a:gd name="connsiteX52" fmla="*/ 11716 w 3744683"/>
                    <a:gd name="connsiteY52" fmla="*/ 4864197 h 6697136"/>
                    <a:gd name="connsiteX53" fmla="*/ 43541 w 3744683"/>
                    <a:gd name="connsiteY53" fmla="*/ 4817536 h 6697136"/>
                    <a:gd name="connsiteX54" fmla="*/ 58056 w 3744683"/>
                    <a:gd name="connsiteY54" fmla="*/ 4773993 h 6697136"/>
                    <a:gd name="connsiteX55" fmla="*/ 145141 w 3744683"/>
                    <a:gd name="connsiteY55" fmla="*/ 4701422 h 6697136"/>
                    <a:gd name="connsiteX56" fmla="*/ 174170 w 3744683"/>
                    <a:gd name="connsiteY56" fmla="*/ 4657879 h 6697136"/>
                    <a:gd name="connsiteX57" fmla="*/ 188684 w 3744683"/>
                    <a:gd name="connsiteY57" fmla="*/ 4556279 h 6697136"/>
                    <a:gd name="connsiteX58" fmla="*/ 159656 w 3744683"/>
                    <a:gd name="connsiteY58" fmla="*/ 4512736 h 6697136"/>
                    <a:gd name="connsiteX59" fmla="*/ 116113 w 3744683"/>
                    <a:gd name="connsiteY59" fmla="*/ 4382107 h 6697136"/>
                    <a:gd name="connsiteX60" fmla="*/ 29027 w 3744683"/>
                    <a:gd name="connsiteY60" fmla="*/ 4295022 h 6697136"/>
                    <a:gd name="connsiteX61" fmla="*/ 14513 w 3744683"/>
                    <a:gd name="connsiteY61" fmla="*/ 4251479 h 6697136"/>
                    <a:gd name="connsiteX62" fmla="*/ 0 w 3744683"/>
                    <a:gd name="connsiteY62" fmla="*/ 4215197 h 6697136"/>
                    <a:gd name="connsiteX63" fmla="*/ 0 w 3744683"/>
                    <a:gd name="connsiteY63" fmla="*/ 3656621 h 6697136"/>
                    <a:gd name="connsiteX64" fmla="*/ 11716 w 3744683"/>
                    <a:gd name="connsiteY64" fmla="*/ 3644997 h 6697136"/>
                    <a:gd name="connsiteX65" fmla="*/ 43541 w 3744683"/>
                    <a:gd name="connsiteY65" fmla="*/ 3598336 h 6697136"/>
                    <a:gd name="connsiteX66" fmla="*/ 58056 w 3744683"/>
                    <a:gd name="connsiteY66" fmla="*/ 3554793 h 6697136"/>
                    <a:gd name="connsiteX67" fmla="*/ 89679 w 3744683"/>
                    <a:gd name="connsiteY67" fmla="*/ 3496679 h 6697136"/>
                    <a:gd name="connsiteX68" fmla="*/ 90674 w 3744683"/>
                    <a:gd name="connsiteY68" fmla="*/ 3497490 h 6697136"/>
                    <a:gd name="connsiteX69" fmla="*/ 87177 w 3744683"/>
                    <a:gd name="connsiteY69" fmla="*/ 3507024 h 6697136"/>
                    <a:gd name="connsiteX70" fmla="*/ 91273 w 3744683"/>
                    <a:gd name="connsiteY70" fmla="*/ 3497978 h 6697136"/>
                    <a:gd name="connsiteX71" fmla="*/ 90674 w 3744683"/>
                    <a:gd name="connsiteY71" fmla="*/ 3497490 h 6697136"/>
                    <a:gd name="connsiteX72" fmla="*/ 101598 w 3744683"/>
                    <a:gd name="connsiteY72" fmla="*/ 3467707 h 6697136"/>
                    <a:gd name="connsiteX73" fmla="*/ 130627 w 3744683"/>
                    <a:gd name="connsiteY73" fmla="*/ 3395136 h 6697136"/>
                    <a:gd name="connsiteX74" fmla="*/ 145141 w 3744683"/>
                    <a:gd name="connsiteY74" fmla="*/ 3090336 h 6697136"/>
                    <a:gd name="connsiteX75" fmla="*/ 116113 w 3744683"/>
                    <a:gd name="connsiteY75" fmla="*/ 3046793 h 6697136"/>
                    <a:gd name="connsiteX76" fmla="*/ 101598 w 3744683"/>
                    <a:gd name="connsiteY76" fmla="*/ 2988736 h 6697136"/>
                    <a:gd name="connsiteX77" fmla="*/ 29027 w 3744683"/>
                    <a:gd name="connsiteY77" fmla="*/ 2872622 h 6697136"/>
                    <a:gd name="connsiteX78" fmla="*/ 14513 w 3744683"/>
                    <a:gd name="connsiteY78" fmla="*/ 2814565 h 6697136"/>
                    <a:gd name="connsiteX79" fmla="*/ 0 w 3744683"/>
                    <a:gd name="connsiteY79" fmla="*/ 2795436 h 6697136"/>
                    <a:gd name="connsiteX80" fmla="*/ 0 w 3744683"/>
                    <a:gd name="connsiteY80" fmla="*/ 2452415 h 6697136"/>
                    <a:gd name="connsiteX81" fmla="*/ 10083 w 3744683"/>
                    <a:gd name="connsiteY81" fmla="*/ 2432363 h 6697136"/>
                    <a:gd name="connsiteX82" fmla="*/ 43541 w 3744683"/>
                    <a:gd name="connsiteY82" fmla="*/ 2204965 h 6697136"/>
                    <a:gd name="connsiteX83" fmla="*/ 87084 w 3744683"/>
                    <a:gd name="connsiteY83" fmla="*/ 2030793 h 6697136"/>
                    <a:gd name="connsiteX84" fmla="*/ 101598 w 3744683"/>
                    <a:gd name="connsiteY84" fmla="*/ 1987250 h 6697136"/>
                    <a:gd name="connsiteX85" fmla="*/ 116113 w 3744683"/>
                    <a:gd name="connsiteY85" fmla="*/ 1566336 h 6697136"/>
                    <a:gd name="connsiteX86" fmla="*/ 101598 w 3744683"/>
                    <a:gd name="connsiteY86" fmla="*/ 1508279 h 6697136"/>
                    <a:gd name="connsiteX87" fmla="*/ 72570 w 3744683"/>
                    <a:gd name="connsiteY87" fmla="*/ 1435707 h 6697136"/>
                    <a:gd name="connsiteX88" fmla="*/ 58056 w 3744683"/>
                    <a:gd name="connsiteY88" fmla="*/ 1392165 h 6697136"/>
                    <a:gd name="connsiteX89" fmla="*/ 58056 w 3744683"/>
                    <a:gd name="connsiteY89" fmla="*/ 1043822 h 6697136"/>
                    <a:gd name="connsiteX90" fmla="*/ 101598 w 3744683"/>
                    <a:gd name="connsiteY90" fmla="*/ 1029307 h 6697136"/>
                    <a:gd name="connsiteX91" fmla="*/ 145141 w 3744683"/>
                    <a:gd name="connsiteY91" fmla="*/ 942222 h 6697136"/>
                    <a:gd name="connsiteX92" fmla="*/ 188684 w 3744683"/>
                    <a:gd name="connsiteY92" fmla="*/ 826107 h 6697136"/>
                    <a:gd name="connsiteX93" fmla="*/ 116113 w 3744683"/>
                    <a:gd name="connsiteY93" fmla="*/ 695479 h 6697136"/>
                    <a:gd name="connsiteX94" fmla="*/ 72570 w 3744683"/>
                    <a:gd name="connsiteY94" fmla="*/ 651936 h 6697136"/>
                    <a:gd name="connsiteX95" fmla="*/ 0 w 3744683"/>
                    <a:gd name="connsiteY95" fmla="*/ 579366 h 6697136"/>
                    <a:gd name="connsiteX96" fmla="*/ 0 w 3744683"/>
                    <a:gd name="connsiteY96" fmla="*/ 289064 h 6697136"/>
                    <a:gd name="connsiteX97" fmla="*/ 14357 w 3744683"/>
                    <a:gd name="connsiteY97" fmla="*/ 180846 h 6697136"/>
                    <a:gd name="connsiteX98" fmla="*/ 14513 w 3744683"/>
                    <a:gd name="connsiteY98" fmla="*/ 71365 h 6697136"/>
                    <a:gd name="connsiteX99" fmla="*/ 11371 w 3744683"/>
                    <a:gd name="connsiteY99" fmla="*/ 7266 h 6697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3744683" h="6697136">
                      <a:moveTo>
                        <a:pt x="9381" y="0"/>
                      </a:moveTo>
                      <a:lnTo>
                        <a:pt x="3667753" y="0"/>
                      </a:lnTo>
                      <a:lnTo>
                        <a:pt x="3656825" y="25909"/>
                      </a:lnTo>
                      <a:cubicBezTo>
                        <a:pt x="3635960" y="97443"/>
                        <a:pt x="3640481" y="171362"/>
                        <a:pt x="3657598" y="245536"/>
                      </a:cubicBezTo>
                      <a:cubicBezTo>
                        <a:pt x="3662463" y="266618"/>
                        <a:pt x="3678103" y="283706"/>
                        <a:pt x="3686626" y="303593"/>
                      </a:cubicBezTo>
                      <a:cubicBezTo>
                        <a:pt x="3692653" y="317655"/>
                        <a:pt x="3694299" y="333452"/>
                        <a:pt x="3701141" y="347136"/>
                      </a:cubicBezTo>
                      <a:cubicBezTo>
                        <a:pt x="3757410" y="459674"/>
                        <a:pt x="3708204" y="324782"/>
                        <a:pt x="3744683" y="434222"/>
                      </a:cubicBezTo>
                      <a:cubicBezTo>
                        <a:pt x="3739845" y="521308"/>
                        <a:pt x="3742951" y="609201"/>
                        <a:pt x="3730169" y="695479"/>
                      </a:cubicBezTo>
                      <a:cubicBezTo>
                        <a:pt x="3723443" y="740881"/>
                        <a:pt x="3695627" y="781100"/>
                        <a:pt x="3686626" y="826107"/>
                      </a:cubicBezTo>
                      <a:cubicBezTo>
                        <a:pt x="3668087" y="918807"/>
                        <a:pt x="3689556" y="881235"/>
                        <a:pt x="3628569" y="942222"/>
                      </a:cubicBezTo>
                      <a:cubicBezTo>
                        <a:pt x="3633407" y="1087365"/>
                        <a:pt x="3635244" y="1232638"/>
                        <a:pt x="3643083" y="1377650"/>
                      </a:cubicBezTo>
                      <a:cubicBezTo>
                        <a:pt x="3644930" y="1411811"/>
                        <a:pt x="3647768" y="1446482"/>
                        <a:pt x="3657598" y="1479250"/>
                      </a:cubicBezTo>
                      <a:cubicBezTo>
                        <a:pt x="3662610" y="1495958"/>
                        <a:pt x="3676950" y="1508279"/>
                        <a:pt x="3686626" y="1522793"/>
                      </a:cubicBezTo>
                      <a:cubicBezTo>
                        <a:pt x="3715521" y="1753937"/>
                        <a:pt x="3710994" y="1667608"/>
                        <a:pt x="3686626" y="2045307"/>
                      </a:cubicBezTo>
                      <a:cubicBezTo>
                        <a:pt x="3685641" y="2060575"/>
                        <a:pt x="3680599" y="2076120"/>
                        <a:pt x="3672112" y="2088850"/>
                      </a:cubicBezTo>
                      <a:cubicBezTo>
                        <a:pt x="3660726" y="2105929"/>
                        <a:pt x="3643083" y="2117879"/>
                        <a:pt x="3628569" y="2132393"/>
                      </a:cubicBezTo>
                      <a:cubicBezTo>
                        <a:pt x="3618893" y="2156584"/>
                        <a:pt x="3606396" y="2179829"/>
                        <a:pt x="3599541" y="2204965"/>
                      </a:cubicBezTo>
                      <a:cubicBezTo>
                        <a:pt x="3566840" y="2324867"/>
                        <a:pt x="3593025" y="2444024"/>
                        <a:pt x="3599541" y="2567822"/>
                      </a:cubicBezTo>
                      <a:cubicBezTo>
                        <a:pt x="3604379" y="2843593"/>
                        <a:pt x="3600282" y="3119666"/>
                        <a:pt x="3614055" y="3395136"/>
                      </a:cubicBezTo>
                      <a:cubicBezTo>
                        <a:pt x="3614926" y="3412558"/>
                        <a:pt x="3635282" y="3423077"/>
                        <a:pt x="3643083" y="3438679"/>
                      </a:cubicBezTo>
                      <a:cubicBezTo>
                        <a:pt x="3649925" y="3452363"/>
                        <a:pt x="3652226" y="3467897"/>
                        <a:pt x="3657598" y="3482222"/>
                      </a:cubicBezTo>
                      <a:cubicBezTo>
                        <a:pt x="3666746" y="3506617"/>
                        <a:pt x="3678387" y="3530076"/>
                        <a:pt x="3686626" y="3554793"/>
                      </a:cubicBezTo>
                      <a:cubicBezTo>
                        <a:pt x="3692934" y="3573717"/>
                        <a:pt x="3697573" y="3593224"/>
                        <a:pt x="3701141" y="3612850"/>
                      </a:cubicBezTo>
                      <a:cubicBezTo>
                        <a:pt x="3716934" y="3699713"/>
                        <a:pt x="3730169" y="3787021"/>
                        <a:pt x="3744683" y="3874107"/>
                      </a:cubicBezTo>
                      <a:cubicBezTo>
                        <a:pt x="3739845" y="4028926"/>
                        <a:pt x="3738310" y="4183884"/>
                        <a:pt x="3730169" y="4338565"/>
                      </a:cubicBezTo>
                      <a:cubicBezTo>
                        <a:pt x="3728622" y="4367953"/>
                        <a:pt x="3724111" y="4397462"/>
                        <a:pt x="3715655" y="4425650"/>
                      </a:cubicBezTo>
                      <a:cubicBezTo>
                        <a:pt x="3709438" y="4446374"/>
                        <a:pt x="3695149" y="4463820"/>
                        <a:pt x="3686626" y="4483707"/>
                      </a:cubicBezTo>
                      <a:cubicBezTo>
                        <a:pt x="3650570" y="4567837"/>
                        <a:pt x="3698871" y="4487112"/>
                        <a:pt x="3643083" y="4570793"/>
                      </a:cubicBezTo>
                      <a:cubicBezTo>
                        <a:pt x="3597008" y="4709021"/>
                        <a:pt x="3623830" y="4611089"/>
                        <a:pt x="3643083" y="4919136"/>
                      </a:cubicBezTo>
                      <a:cubicBezTo>
                        <a:pt x="3646416" y="4972470"/>
                        <a:pt x="3652760" y="5025574"/>
                        <a:pt x="3657598" y="5078793"/>
                      </a:cubicBezTo>
                      <a:cubicBezTo>
                        <a:pt x="3652760" y="5214260"/>
                        <a:pt x="3649381" y="5349786"/>
                        <a:pt x="3643083" y="5485193"/>
                      </a:cubicBezTo>
                      <a:cubicBezTo>
                        <a:pt x="3639704" y="5557847"/>
                        <a:pt x="3633106" y="5630316"/>
                        <a:pt x="3628569" y="5702907"/>
                      </a:cubicBezTo>
                      <a:cubicBezTo>
                        <a:pt x="3618592" y="5862546"/>
                        <a:pt x="3609217" y="6022222"/>
                        <a:pt x="3599541" y="6181879"/>
                      </a:cubicBezTo>
                      <a:cubicBezTo>
                        <a:pt x="3614055" y="6312508"/>
                        <a:pt x="3627268" y="6443288"/>
                        <a:pt x="3643083" y="6573765"/>
                      </a:cubicBezTo>
                      <a:cubicBezTo>
                        <a:pt x="3646624" y="6602980"/>
                        <a:pt x="3645646" y="6633958"/>
                        <a:pt x="3657598" y="6660850"/>
                      </a:cubicBezTo>
                      <a:cubicBezTo>
                        <a:pt x="3661339" y="6669268"/>
                        <a:pt x="3667037" y="6676667"/>
                        <a:pt x="3673883" y="6683365"/>
                      </a:cubicBezTo>
                      <a:lnTo>
                        <a:pt x="3691304" y="6697136"/>
                      </a:lnTo>
                      <a:lnTo>
                        <a:pt x="29116" y="6697136"/>
                      </a:lnTo>
                      <a:lnTo>
                        <a:pt x="33170" y="6674183"/>
                      </a:lnTo>
                      <a:cubicBezTo>
                        <a:pt x="46404" y="6596013"/>
                        <a:pt x="46203" y="6573511"/>
                        <a:pt x="58056" y="6443136"/>
                      </a:cubicBezTo>
                      <a:cubicBezTo>
                        <a:pt x="67732" y="6394755"/>
                        <a:pt x="73879" y="6345532"/>
                        <a:pt x="87084" y="6297993"/>
                      </a:cubicBezTo>
                      <a:cubicBezTo>
                        <a:pt x="98147" y="6258164"/>
                        <a:pt x="117555" y="6221094"/>
                        <a:pt x="130627" y="6181879"/>
                      </a:cubicBezTo>
                      <a:cubicBezTo>
                        <a:pt x="136935" y="6162955"/>
                        <a:pt x="138833" y="6142746"/>
                        <a:pt x="145141" y="6123822"/>
                      </a:cubicBezTo>
                      <a:cubicBezTo>
                        <a:pt x="153380" y="6099105"/>
                        <a:pt x="165022" y="6075645"/>
                        <a:pt x="174170" y="6051250"/>
                      </a:cubicBezTo>
                      <a:cubicBezTo>
                        <a:pt x="179542" y="6036925"/>
                        <a:pt x="187413" y="6022954"/>
                        <a:pt x="188684" y="6007707"/>
                      </a:cubicBezTo>
                      <a:cubicBezTo>
                        <a:pt x="197131" y="5906343"/>
                        <a:pt x="198360" y="5804507"/>
                        <a:pt x="203198" y="5702907"/>
                      </a:cubicBezTo>
                      <a:cubicBezTo>
                        <a:pt x="166718" y="5593467"/>
                        <a:pt x="215926" y="5728362"/>
                        <a:pt x="159656" y="5615822"/>
                      </a:cubicBezTo>
                      <a:cubicBezTo>
                        <a:pt x="152814" y="5602138"/>
                        <a:pt x="151168" y="5586341"/>
                        <a:pt x="145141" y="5572279"/>
                      </a:cubicBezTo>
                      <a:cubicBezTo>
                        <a:pt x="91335" y="5446731"/>
                        <a:pt x="135638" y="5572795"/>
                        <a:pt x="101598" y="5470679"/>
                      </a:cubicBezTo>
                      <a:cubicBezTo>
                        <a:pt x="33734" y="5402813"/>
                        <a:pt x="74629" y="5450749"/>
                        <a:pt x="14513" y="5354565"/>
                      </a:cubicBezTo>
                      <a:lnTo>
                        <a:pt x="0" y="5337161"/>
                      </a:lnTo>
                      <a:lnTo>
                        <a:pt x="0" y="4875821"/>
                      </a:lnTo>
                      <a:lnTo>
                        <a:pt x="11716" y="4864197"/>
                      </a:lnTo>
                      <a:cubicBezTo>
                        <a:pt x="23320" y="4851491"/>
                        <a:pt x="33437" y="4837745"/>
                        <a:pt x="43541" y="4817536"/>
                      </a:cubicBezTo>
                      <a:cubicBezTo>
                        <a:pt x="50383" y="4803852"/>
                        <a:pt x="53218" y="4788507"/>
                        <a:pt x="58056" y="4773993"/>
                      </a:cubicBezTo>
                      <a:cubicBezTo>
                        <a:pt x="100870" y="4745450"/>
                        <a:pt x="110217" y="4743330"/>
                        <a:pt x="145141" y="4701422"/>
                      </a:cubicBezTo>
                      <a:cubicBezTo>
                        <a:pt x="156308" y="4688021"/>
                        <a:pt x="169157" y="4674587"/>
                        <a:pt x="174170" y="4657879"/>
                      </a:cubicBezTo>
                      <a:cubicBezTo>
                        <a:pt x="184000" y="4625111"/>
                        <a:pt x="183846" y="4590146"/>
                        <a:pt x="188684" y="4556279"/>
                      </a:cubicBezTo>
                      <a:cubicBezTo>
                        <a:pt x="179008" y="4541765"/>
                        <a:pt x="165172" y="4529285"/>
                        <a:pt x="159656" y="4512736"/>
                      </a:cubicBezTo>
                      <a:cubicBezTo>
                        <a:pt x="107510" y="4356297"/>
                        <a:pt x="182071" y="4481046"/>
                        <a:pt x="116113" y="4382107"/>
                      </a:cubicBezTo>
                      <a:cubicBezTo>
                        <a:pt x="67646" y="4345758"/>
                        <a:pt x="54495" y="4345958"/>
                        <a:pt x="29027" y="4295022"/>
                      </a:cubicBezTo>
                      <a:cubicBezTo>
                        <a:pt x="22185" y="4281338"/>
                        <a:pt x="19885" y="4265804"/>
                        <a:pt x="14513" y="4251479"/>
                      </a:cubicBezTo>
                      <a:lnTo>
                        <a:pt x="0" y="4215197"/>
                      </a:lnTo>
                      <a:lnTo>
                        <a:pt x="0" y="3656621"/>
                      </a:lnTo>
                      <a:lnTo>
                        <a:pt x="11716" y="3644997"/>
                      </a:lnTo>
                      <a:cubicBezTo>
                        <a:pt x="23320" y="3632291"/>
                        <a:pt x="33437" y="3618545"/>
                        <a:pt x="43541" y="3598336"/>
                      </a:cubicBezTo>
                      <a:cubicBezTo>
                        <a:pt x="50383" y="3584652"/>
                        <a:pt x="51214" y="3568477"/>
                        <a:pt x="58056" y="3554793"/>
                      </a:cubicBezTo>
                      <a:cubicBezTo>
                        <a:pt x="77324" y="3516258"/>
                        <a:pt x="86259" y="3500668"/>
                        <a:pt x="89679" y="3496679"/>
                      </a:cubicBezTo>
                      <a:lnTo>
                        <a:pt x="90674" y="3497490"/>
                      </a:lnTo>
                      <a:lnTo>
                        <a:pt x="87177" y="3507024"/>
                      </a:lnTo>
                      <a:cubicBezTo>
                        <a:pt x="75278" y="3540797"/>
                        <a:pt x="89490" y="3507530"/>
                        <a:pt x="91273" y="3497978"/>
                      </a:cubicBezTo>
                      <a:lnTo>
                        <a:pt x="90674" y="3497490"/>
                      </a:lnTo>
                      <a:lnTo>
                        <a:pt x="101598" y="3467707"/>
                      </a:lnTo>
                      <a:cubicBezTo>
                        <a:pt x="110746" y="3443312"/>
                        <a:pt x="127641" y="3421018"/>
                        <a:pt x="130627" y="3395136"/>
                      </a:cubicBezTo>
                      <a:cubicBezTo>
                        <a:pt x="142286" y="3294091"/>
                        <a:pt x="149375" y="3191963"/>
                        <a:pt x="145141" y="3090336"/>
                      </a:cubicBezTo>
                      <a:cubicBezTo>
                        <a:pt x="144415" y="3072907"/>
                        <a:pt x="122985" y="3062826"/>
                        <a:pt x="116113" y="3046793"/>
                      </a:cubicBezTo>
                      <a:cubicBezTo>
                        <a:pt x="108255" y="3028458"/>
                        <a:pt x="106436" y="3008088"/>
                        <a:pt x="101598" y="2988736"/>
                      </a:cubicBezTo>
                      <a:cubicBezTo>
                        <a:pt x="101598" y="2988736"/>
                        <a:pt x="49439" y="2913446"/>
                        <a:pt x="29027" y="2872622"/>
                      </a:cubicBezTo>
                      <a:cubicBezTo>
                        <a:pt x="20106" y="2854780"/>
                        <a:pt x="22371" y="2832900"/>
                        <a:pt x="14513" y="2814565"/>
                      </a:cubicBezTo>
                      <a:lnTo>
                        <a:pt x="0" y="2795436"/>
                      </a:lnTo>
                      <a:lnTo>
                        <a:pt x="0" y="2452415"/>
                      </a:lnTo>
                      <a:lnTo>
                        <a:pt x="10083" y="2432363"/>
                      </a:lnTo>
                      <a:cubicBezTo>
                        <a:pt x="32389" y="2385797"/>
                        <a:pt x="14090" y="2401305"/>
                        <a:pt x="43541" y="2204965"/>
                      </a:cubicBezTo>
                      <a:cubicBezTo>
                        <a:pt x="52997" y="2141925"/>
                        <a:pt x="68364" y="2093193"/>
                        <a:pt x="87084" y="2030793"/>
                      </a:cubicBezTo>
                      <a:cubicBezTo>
                        <a:pt x="91480" y="2016139"/>
                        <a:pt x="100644" y="2002520"/>
                        <a:pt x="101598" y="1987250"/>
                      </a:cubicBezTo>
                      <a:cubicBezTo>
                        <a:pt x="110355" y="1847135"/>
                        <a:pt x="111275" y="1706641"/>
                        <a:pt x="116113" y="1566336"/>
                      </a:cubicBezTo>
                      <a:cubicBezTo>
                        <a:pt x="111275" y="1546984"/>
                        <a:pt x="107906" y="1527203"/>
                        <a:pt x="101598" y="1508279"/>
                      </a:cubicBezTo>
                      <a:cubicBezTo>
                        <a:pt x="93359" y="1483562"/>
                        <a:pt x="81718" y="1460102"/>
                        <a:pt x="72570" y="1435707"/>
                      </a:cubicBezTo>
                      <a:cubicBezTo>
                        <a:pt x="67198" y="1421382"/>
                        <a:pt x="59327" y="1407411"/>
                        <a:pt x="58056" y="1392165"/>
                      </a:cubicBezTo>
                      <a:cubicBezTo>
                        <a:pt x="33668" y="1099517"/>
                        <a:pt x="12750" y="1179734"/>
                        <a:pt x="58056" y="1043822"/>
                      </a:cubicBezTo>
                      <a:cubicBezTo>
                        <a:pt x="72570" y="1038984"/>
                        <a:pt x="89651" y="1038864"/>
                        <a:pt x="101598" y="1029307"/>
                      </a:cubicBezTo>
                      <a:cubicBezTo>
                        <a:pt x="136264" y="1001574"/>
                        <a:pt x="127610" y="977283"/>
                        <a:pt x="145141" y="942222"/>
                      </a:cubicBezTo>
                      <a:cubicBezTo>
                        <a:pt x="194973" y="842558"/>
                        <a:pt x="160681" y="966123"/>
                        <a:pt x="188684" y="826107"/>
                      </a:cubicBezTo>
                      <a:cubicBezTo>
                        <a:pt x="141653" y="755561"/>
                        <a:pt x="167457" y="798167"/>
                        <a:pt x="116113" y="695479"/>
                      </a:cubicBezTo>
                      <a:cubicBezTo>
                        <a:pt x="106933" y="677120"/>
                        <a:pt x="87084" y="666450"/>
                        <a:pt x="72570" y="651936"/>
                      </a:cubicBezTo>
                      <a:lnTo>
                        <a:pt x="0" y="579366"/>
                      </a:lnTo>
                      <a:lnTo>
                        <a:pt x="0" y="289064"/>
                      </a:lnTo>
                      <a:lnTo>
                        <a:pt x="14357" y="180846"/>
                      </a:lnTo>
                      <a:cubicBezTo>
                        <a:pt x="16409" y="144376"/>
                        <a:pt x="16093" y="107697"/>
                        <a:pt x="14513" y="71365"/>
                      </a:cubicBezTo>
                      <a:cubicBezTo>
                        <a:pt x="13647" y="51436"/>
                        <a:pt x="14404" y="28344"/>
                        <a:pt x="11371" y="7266"/>
                      </a:cubicBezTo>
                      <a:close/>
                    </a:path>
                  </a:pathLst>
                </a:custGeom>
                <a:blipFill>
                  <a:blip r:embed="rId4">
                    <a:duotone>
                      <a:prstClr val="black"/>
                      <a:schemeClr val="accent4">
                        <a:lumMod val="75000"/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artisticBlur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1" name="手繪多邊形 180"/>
                <p:cNvSpPr/>
                <p:nvPr/>
              </p:nvSpPr>
              <p:spPr>
                <a:xfrm flipH="1">
                  <a:off x="2669835" y="160864"/>
                  <a:ext cx="1544178" cy="1435707"/>
                </a:xfrm>
                <a:custGeom>
                  <a:avLst/>
                  <a:gdLst>
                    <a:gd name="connsiteX0" fmla="*/ 9381 w 3744683"/>
                    <a:gd name="connsiteY0" fmla="*/ 0 h 6697136"/>
                    <a:gd name="connsiteX1" fmla="*/ 3667753 w 3744683"/>
                    <a:gd name="connsiteY1" fmla="*/ 0 h 6697136"/>
                    <a:gd name="connsiteX2" fmla="*/ 3656825 w 3744683"/>
                    <a:gd name="connsiteY2" fmla="*/ 25909 h 6697136"/>
                    <a:gd name="connsiteX3" fmla="*/ 3657598 w 3744683"/>
                    <a:gd name="connsiteY3" fmla="*/ 245536 h 6697136"/>
                    <a:gd name="connsiteX4" fmla="*/ 3686626 w 3744683"/>
                    <a:gd name="connsiteY4" fmla="*/ 303593 h 6697136"/>
                    <a:gd name="connsiteX5" fmla="*/ 3701141 w 3744683"/>
                    <a:gd name="connsiteY5" fmla="*/ 347136 h 6697136"/>
                    <a:gd name="connsiteX6" fmla="*/ 3744683 w 3744683"/>
                    <a:gd name="connsiteY6" fmla="*/ 434222 h 6697136"/>
                    <a:gd name="connsiteX7" fmla="*/ 3730169 w 3744683"/>
                    <a:gd name="connsiteY7" fmla="*/ 695479 h 6697136"/>
                    <a:gd name="connsiteX8" fmla="*/ 3686626 w 3744683"/>
                    <a:gd name="connsiteY8" fmla="*/ 826107 h 6697136"/>
                    <a:gd name="connsiteX9" fmla="*/ 3628569 w 3744683"/>
                    <a:gd name="connsiteY9" fmla="*/ 942222 h 6697136"/>
                    <a:gd name="connsiteX10" fmla="*/ 3643083 w 3744683"/>
                    <a:gd name="connsiteY10" fmla="*/ 1377650 h 6697136"/>
                    <a:gd name="connsiteX11" fmla="*/ 3657598 w 3744683"/>
                    <a:gd name="connsiteY11" fmla="*/ 1479250 h 6697136"/>
                    <a:gd name="connsiteX12" fmla="*/ 3686626 w 3744683"/>
                    <a:gd name="connsiteY12" fmla="*/ 1522793 h 6697136"/>
                    <a:gd name="connsiteX13" fmla="*/ 3686626 w 3744683"/>
                    <a:gd name="connsiteY13" fmla="*/ 2045307 h 6697136"/>
                    <a:gd name="connsiteX14" fmla="*/ 3672112 w 3744683"/>
                    <a:gd name="connsiteY14" fmla="*/ 2088850 h 6697136"/>
                    <a:gd name="connsiteX15" fmla="*/ 3628569 w 3744683"/>
                    <a:gd name="connsiteY15" fmla="*/ 2132393 h 6697136"/>
                    <a:gd name="connsiteX16" fmla="*/ 3599541 w 3744683"/>
                    <a:gd name="connsiteY16" fmla="*/ 2204965 h 6697136"/>
                    <a:gd name="connsiteX17" fmla="*/ 3599541 w 3744683"/>
                    <a:gd name="connsiteY17" fmla="*/ 2567822 h 6697136"/>
                    <a:gd name="connsiteX18" fmla="*/ 3614055 w 3744683"/>
                    <a:gd name="connsiteY18" fmla="*/ 3395136 h 6697136"/>
                    <a:gd name="connsiteX19" fmla="*/ 3643083 w 3744683"/>
                    <a:gd name="connsiteY19" fmla="*/ 3438679 h 6697136"/>
                    <a:gd name="connsiteX20" fmla="*/ 3657598 w 3744683"/>
                    <a:gd name="connsiteY20" fmla="*/ 3482222 h 6697136"/>
                    <a:gd name="connsiteX21" fmla="*/ 3686626 w 3744683"/>
                    <a:gd name="connsiteY21" fmla="*/ 3554793 h 6697136"/>
                    <a:gd name="connsiteX22" fmla="*/ 3701141 w 3744683"/>
                    <a:gd name="connsiteY22" fmla="*/ 3612850 h 6697136"/>
                    <a:gd name="connsiteX23" fmla="*/ 3744683 w 3744683"/>
                    <a:gd name="connsiteY23" fmla="*/ 3874107 h 6697136"/>
                    <a:gd name="connsiteX24" fmla="*/ 3730169 w 3744683"/>
                    <a:gd name="connsiteY24" fmla="*/ 4338565 h 6697136"/>
                    <a:gd name="connsiteX25" fmla="*/ 3715655 w 3744683"/>
                    <a:gd name="connsiteY25" fmla="*/ 4425650 h 6697136"/>
                    <a:gd name="connsiteX26" fmla="*/ 3686626 w 3744683"/>
                    <a:gd name="connsiteY26" fmla="*/ 4483707 h 6697136"/>
                    <a:gd name="connsiteX27" fmla="*/ 3643083 w 3744683"/>
                    <a:gd name="connsiteY27" fmla="*/ 4570793 h 6697136"/>
                    <a:gd name="connsiteX28" fmla="*/ 3643083 w 3744683"/>
                    <a:gd name="connsiteY28" fmla="*/ 4919136 h 6697136"/>
                    <a:gd name="connsiteX29" fmla="*/ 3657598 w 3744683"/>
                    <a:gd name="connsiteY29" fmla="*/ 5078793 h 6697136"/>
                    <a:gd name="connsiteX30" fmla="*/ 3643083 w 3744683"/>
                    <a:gd name="connsiteY30" fmla="*/ 5485193 h 6697136"/>
                    <a:gd name="connsiteX31" fmla="*/ 3628569 w 3744683"/>
                    <a:gd name="connsiteY31" fmla="*/ 5702907 h 6697136"/>
                    <a:gd name="connsiteX32" fmla="*/ 3599541 w 3744683"/>
                    <a:gd name="connsiteY32" fmla="*/ 6181879 h 6697136"/>
                    <a:gd name="connsiteX33" fmla="*/ 3643083 w 3744683"/>
                    <a:gd name="connsiteY33" fmla="*/ 6573765 h 6697136"/>
                    <a:gd name="connsiteX34" fmla="*/ 3657598 w 3744683"/>
                    <a:gd name="connsiteY34" fmla="*/ 6660850 h 6697136"/>
                    <a:gd name="connsiteX35" fmla="*/ 3673883 w 3744683"/>
                    <a:gd name="connsiteY35" fmla="*/ 6683365 h 6697136"/>
                    <a:gd name="connsiteX36" fmla="*/ 3691304 w 3744683"/>
                    <a:gd name="connsiteY36" fmla="*/ 6697136 h 6697136"/>
                    <a:gd name="connsiteX37" fmla="*/ 29116 w 3744683"/>
                    <a:gd name="connsiteY37" fmla="*/ 6697136 h 6697136"/>
                    <a:gd name="connsiteX38" fmla="*/ 33170 w 3744683"/>
                    <a:gd name="connsiteY38" fmla="*/ 6674183 h 6697136"/>
                    <a:gd name="connsiteX39" fmla="*/ 58056 w 3744683"/>
                    <a:gd name="connsiteY39" fmla="*/ 6443136 h 6697136"/>
                    <a:gd name="connsiteX40" fmla="*/ 87084 w 3744683"/>
                    <a:gd name="connsiteY40" fmla="*/ 6297993 h 6697136"/>
                    <a:gd name="connsiteX41" fmla="*/ 130627 w 3744683"/>
                    <a:gd name="connsiteY41" fmla="*/ 6181879 h 6697136"/>
                    <a:gd name="connsiteX42" fmla="*/ 145141 w 3744683"/>
                    <a:gd name="connsiteY42" fmla="*/ 6123822 h 6697136"/>
                    <a:gd name="connsiteX43" fmla="*/ 174170 w 3744683"/>
                    <a:gd name="connsiteY43" fmla="*/ 6051250 h 6697136"/>
                    <a:gd name="connsiteX44" fmla="*/ 188684 w 3744683"/>
                    <a:gd name="connsiteY44" fmla="*/ 6007707 h 6697136"/>
                    <a:gd name="connsiteX45" fmla="*/ 203198 w 3744683"/>
                    <a:gd name="connsiteY45" fmla="*/ 5702907 h 6697136"/>
                    <a:gd name="connsiteX46" fmla="*/ 159656 w 3744683"/>
                    <a:gd name="connsiteY46" fmla="*/ 5615822 h 6697136"/>
                    <a:gd name="connsiteX47" fmla="*/ 145141 w 3744683"/>
                    <a:gd name="connsiteY47" fmla="*/ 5572279 h 6697136"/>
                    <a:gd name="connsiteX48" fmla="*/ 101598 w 3744683"/>
                    <a:gd name="connsiteY48" fmla="*/ 5470679 h 6697136"/>
                    <a:gd name="connsiteX49" fmla="*/ 14513 w 3744683"/>
                    <a:gd name="connsiteY49" fmla="*/ 5354565 h 6697136"/>
                    <a:gd name="connsiteX50" fmla="*/ 0 w 3744683"/>
                    <a:gd name="connsiteY50" fmla="*/ 5337161 h 6697136"/>
                    <a:gd name="connsiteX51" fmla="*/ 0 w 3744683"/>
                    <a:gd name="connsiteY51" fmla="*/ 4875821 h 6697136"/>
                    <a:gd name="connsiteX52" fmla="*/ 11716 w 3744683"/>
                    <a:gd name="connsiteY52" fmla="*/ 4864197 h 6697136"/>
                    <a:gd name="connsiteX53" fmla="*/ 43541 w 3744683"/>
                    <a:gd name="connsiteY53" fmla="*/ 4817536 h 6697136"/>
                    <a:gd name="connsiteX54" fmla="*/ 58056 w 3744683"/>
                    <a:gd name="connsiteY54" fmla="*/ 4773993 h 6697136"/>
                    <a:gd name="connsiteX55" fmla="*/ 145141 w 3744683"/>
                    <a:gd name="connsiteY55" fmla="*/ 4701422 h 6697136"/>
                    <a:gd name="connsiteX56" fmla="*/ 174170 w 3744683"/>
                    <a:gd name="connsiteY56" fmla="*/ 4657879 h 6697136"/>
                    <a:gd name="connsiteX57" fmla="*/ 188684 w 3744683"/>
                    <a:gd name="connsiteY57" fmla="*/ 4556279 h 6697136"/>
                    <a:gd name="connsiteX58" fmla="*/ 159656 w 3744683"/>
                    <a:gd name="connsiteY58" fmla="*/ 4512736 h 6697136"/>
                    <a:gd name="connsiteX59" fmla="*/ 116113 w 3744683"/>
                    <a:gd name="connsiteY59" fmla="*/ 4382107 h 6697136"/>
                    <a:gd name="connsiteX60" fmla="*/ 29027 w 3744683"/>
                    <a:gd name="connsiteY60" fmla="*/ 4295022 h 6697136"/>
                    <a:gd name="connsiteX61" fmla="*/ 14513 w 3744683"/>
                    <a:gd name="connsiteY61" fmla="*/ 4251479 h 6697136"/>
                    <a:gd name="connsiteX62" fmla="*/ 0 w 3744683"/>
                    <a:gd name="connsiteY62" fmla="*/ 4215197 h 6697136"/>
                    <a:gd name="connsiteX63" fmla="*/ 0 w 3744683"/>
                    <a:gd name="connsiteY63" fmla="*/ 3656621 h 6697136"/>
                    <a:gd name="connsiteX64" fmla="*/ 11716 w 3744683"/>
                    <a:gd name="connsiteY64" fmla="*/ 3644997 h 6697136"/>
                    <a:gd name="connsiteX65" fmla="*/ 43541 w 3744683"/>
                    <a:gd name="connsiteY65" fmla="*/ 3598336 h 6697136"/>
                    <a:gd name="connsiteX66" fmla="*/ 58056 w 3744683"/>
                    <a:gd name="connsiteY66" fmla="*/ 3554793 h 6697136"/>
                    <a:gd name="connsiteX67" fmla="*/ 89679 w 3744683"/>
                    <a:gd name="connsiteY67" fmla="*/ 3496679 h 6697136"/>
                    <a:gd name="connsiteX68" fmla="*/ 90674 w 3744683"/>
                    <a:gd name="connsiteY68" fmla="*/ 3497490 h 6697136"/>
                    <a:gd name="connsiteX69" fmla="*/ 87177 w 3744683"/>
                    <a:gd name="connsiteY69" fmla="*/ 3507024 h 6697136"/>
                    <a:gd name="connsiteX70" fmla="*/ 91273 w 3744683"/>
                    <a:gd name="connsiteY70" fmla="*/ 3497978 h 6697136"/>
                    <a:gd name="connsiteX71" fmla="*/ 90674 w 3744683"/>
                    <a:gd name="connsiteY71" fmla="*/ 3497490 h 6697136"/>
                    <a:gd name="connsiteX72" fmla="*/ 101598 w 3744683"/>
                    <a:gd name="connsiteY72" fmla="*/ 3467707 h 6697136"/>
                    <a:gd name="connsiteX73" fmla="*/ 130627 w 3744683"/>
                    <a:gd name="connsiteY73" fmla="*/ 3395136 h 6697136"/>
                    <a:gd name="connsiteX74" fmla="*/ 145141 w 3744683"/>
                    <a:gd name="connsiteY74" fmla="*/ 3090336 h 6697136"/>
                    <a:gd name="connsiteX75" fmla="*/ 116113 w 3744683"/>
                    <a:gd name="connsiteY75" fmla="*/ 3046793 h 6697136"/>
                    <a:gd name="connsiteX76" fmla="*/ 101598 w 3744683"/>
                    <a:gd name="connsiteY76" fmla="*/ 2988736 h 6697136"/>
                    <a:gd name="connsiteX77" fmla="*/ 29027 w 3744683"/>
                    <a:gd name="connsiteY77" fmla="*/ 2872622 h 6697136"/>
                    <a:gd name="connsiteX78" fmla="*/ 14513 w 3744683"/>
                    <a:gd name="connsiteY78" fmla="*/ 2814565 h 6697136"/>
                    <a:gd name="connsiteX79" fmla="*/ 0 w 3744683"/>
                    <a:gd name="connsiteY79" fmla="*/ 2795436 h 6697136"/>
                    <a:gd name="connsiteX80" fmla="*/ 0 w 3744683"/>
                    <a:gd name="connsiteY80" fmla="*/ 2452415 h 6697136"/>
                    <a:gd name="connsiteX81" fmla="*/ 10083 w 3744683"/>
                    <a:gd name="connsiteY81" fmla="*/ 2432363 h 6697136"/>
                    <a:gd name="connsiteX82" fmla="*/ 43541 w 3744683"/>
                    <a:gd name="connsiteY82" fmla="*/ 2204965 h 6697136"/>
                    <a:gd name="connsiteX83" fmla="*/ 87084 w 3744683"/>
                    <a:gd name="connsiteY83" fmla="*/ 2030793 h 6697136"/>
                    <a:gd name="connsiteX84" fmla="*/ 101598 w 3744683"/>
                    <a:gd name="connsiteY84" fmla="*/ 1987250 h 6697136"/>
                    <a:gd name="connsiteX85" fmla="*/ 116113 w 3744683"/>
                    <a:gd name="connsiteY85" fmla="*/ 1566336 h 6697136"/>
                    <a:gd name="connsiteX86" fmla="*/ 101598 w 3744683"/>
                    <a:gd name="connsiteY86" fmla="*/ 1508279 h 6697136"/>
                    <a:gd name="connsiteX87" fmla="*/ 72570 w 3744683"/>
                    <a:gd name="connsiteY87" fmla="*/ 1435707 h 6697136"/>
                    <a:gd name="connsiteX88" fmla="*/ 58056 w 3744683"/>
                    <a:gd name="connsiteY88" fmla="*/ 1392165 h 6697136"/>
                    <a:gd name="connsiteX89" fmla="*/ 58056 w 3744683"/>
                    <a:gd name="connsiteY89" fmla="*/ 1043822 h 6697136"/>
                    <a:gd name="connsiteX90" fmla="*/ 101598 w 3744683"/>
                    <a:gd name="connsiteY90" fmla="*/ 1029307 h 6697136"/>
                    <a:gd name="connsiteX91" fmla="*/ 145141 w 3744683"/>
                    <a:gd name="connsiteY91" fmla="*/ 942222 h 6697136"/>
                    <a:gd name="connsiteX92" fmla="*/ 188684 w 3744683"/>
                    <a:gd name="connsiteY92" fmla="*/ 826107 h 6697136"/>
                    <a:gd name="connsiteX93" fmla="*/ 116113 w 3744683"/>
                    <a:gd name="connsiteY93" fmla="*/ 695479 h 6697136"/>
                    <a:gd name="connsiteX94" fmla="*/ 72570 w 3744683"/>
                    <a:gd name="connsiteY94" fmla="*/ 651936 h 6697136"/>
                    <a:gd name="connsiteX95" fmla="*/ 0 w 3744683"/>
                    <a:gd name="connsiteY95" fmla="*/ 579366 h 6697136"/>
                    <a:gd name="connsiteX96" fmla="*/ 0 w 3744683"/>
                    <a:gd name="connsiteY96" fmla="*/ 289064 h 6697136"/>
                    <a:gd name="connsiteX97" fmla="*/ 14357 w 3744683"/>
                    <a:gd name="connsiteY97" fmla="*/ 180846 h 6697136"/>
                    <a:gd name="connsiteX98" fmla="*/ 14513 w 3744683"/>
                    <a:gd name="connsiteY98" fmla="*/ 71365 h 6697136"/>
                    <a:gd name="connsiteX99" fmla="*/ 11371 w 3744683"/>
                    <a:gd name="connsiteY99" fmla="*/ 7266 h 6697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3744683" h="6697136">
                      <a:moveTo>
                        <a:pt x="9381" y="0"/>
                      </a:moveTo>
                      <a:lnTo>
                        <a:pt x="3667753" y="0"/>
                      </a:lnTo>
                      <a:lnTo>
                        <a:pt x="3656825" y="25909"/>
                      </a:lnTo>
                      <a:cubicBezTo>
                        <a:pt x="3635960" y="97443"/>
                        <a:pt x="3640481" y="171362"/>
                        <a:pt x="3657598" y="245536"/>
                      </a:cubicBezTo>
                      <a:cubicBezTo>
                        <a:pt x="3662463" y="266618"/>
                        <a:pt x="3678103" y="283706"/>
                        <a:pt x="3686626" y="303593"/>
                      </a:cubicBezTo>
                      <a:cubicBezTo>
                        <a:pt x="3692653" y="317655"/>
                        <a:pt x="3694299" y="333452"/>
                        <a:pt x="3701141" y="347136"/>
                      </a:cubicBezTo>
                      <a:cubicBezTo>
                        <a:pt x="3757410" y="459674"/>
                        <a:pt x="3708204" y="324782"/>
                        <a:pt x="3744683" y="434222"/>
                      </a:cubicBezTo>
                      <a:cubicBezTo>
                        <a:pt x="3739845" y="521308"/>
                        <a:pt x="3742951" y="609201"/>
                        <a:pt x="3730169" y="695479"/>
                      </a:cubicBezTo>
                      <a:cubicBezTo>
                        <a:pt x="3723443" y="740881"/>
                        <a:pt x="3695627" y="781100"/>
                        <a:pt x="3686626" y="826107"/>
                      </a:cubicBezTo>
                      <a:cubicBezTo>
                        <a:pt x="3668087" y="918807"/>
                        <a:pt x="3689556" y="881235"/>
                        <a:pt x="3628569" y="942222"/>
                      </a:cubicBezTo>
                      <a:cubicBezTo>
                        <a:pt x="3633407" y="1087365"/>
                        <a:pt x="3635244" y="1232638"/>
                        <a:pt x="3643083" y="1377650"/>
                      </a:cubicBezTo>
                      <a:cubicBezTo>
                        <a:pt x="3644930" y="1411811"/>
                        <a:pt x="3647768" y="1446482"/>
                        <a:pt x="3657598" y="1479250"/>
                      </a:cubicBezTo>
                      <a:cubicBezTo>
                        <a:pt x="3662610" y="1495958"/>
                        <a:pt x="3676950" y="1508279"/>
                        <a:pt x="3686626" y="1522793"/>
                      </a:cubicBezTo>
                      <a:cubicBezTo>
                        <a:pt x="3715521" y="1753937"/>
                        <a:pt x="3710994" y="1667608"/>
                        <a:pt x="3686626" y="2045307"/>
                      </a:cubicBezTo>
                      <a:cubicBezTo>
                        <a:pt x="3685641" y="2060575"/>
                        <a:pt x="3680599" y="2076120"/>
                        <a:pt x="3672112" y="2088850"/>
                      </a:cubicBezTo>
                      <a:cubicBezTo>
                        <a:pt x="3660726" y="2105929"/>
                        <a:pt x="3643083" y="2117879"/>
                        <a:pt x="3628569" y="2132393"/>
                      </a:cubicBezTo>
                      <a:cubicBezTo>
                        <a:pt x="3618893" y="2156584"/>
                        <a:pt x="3606396" y="2179829"/>
                        <a:pt x="3599541" y="2204965"/>
                      </a:cubicBezTo>
                      <a:cubicBezTo>
                        <a:pt x="3566840" y="2324867"/>
                        <a:pt x="3593025" y="2444024"/>
                        <a:pt x="3599541" y="2567822"/>
                      </a:cubicBezTo>
                      <a:cubicBezTo>
                        <a:pt x="3604379" y="2843593"/>
                        <a:pt x="3600282" y="3119666"/>
                        <a:pt x="3614055" y="3395136"/>
                      </a:cubicBezTo>
                      <a:cubicBezTo>
                        <a:pt x="3614926" y="3412558"/>
                        <a:pt x="3635282" y="3423077"/>
                        <a:pt x="3643083" y="3438679"/>
                      </a:cubicBezTo>
                      <a:cubicBezTo>
                        <a:pt x="3649925" y="3452363"/>
                        <a:pt x="3652226" y="3467897"/>
                        <a:pt x="3657598" y="3482222"/>
                      </a:cubicBezTo>
                      <a:cubicBezTo>
                        <a:pt x="3666746" y="3506617"/>
                        <a:pt x="3678387" y="3530076"/>
                        <a:pt x="3686626" y="3554793"/>
                      </a:cubicBezTo>
                      <a:cubicBezTo>
                        <a:pt x="3692934" y="3573717"/>
                        <a:pt x="3697573" y="3593224"/>
                        <a:pt x="3701141" y="3612850"/>
                      </a:cubicBezTo>
                      <a:cubicBezTo>
                        <a:pt x="3716934" y="3699713"/>
                        <a:pt x="3730169" y="3787021"/>
                        <a:pt x="3744683" y="3874107"/>
                      </a:cubicBezTo>
                      <a:cubicBezTo>
                        <a:pt x="3739845" y="4028926"/>
                        <a:pt x="3738310" y="4183884"/>
                        <a:pt x="3730169" y="4338565"/>
                      </a:cubicBezTo>
                      <a:cubicBezTo>
                        <a:pt x="3728622" y="4367953"/>
                        <a:pt x="3724111" y="4397462"/>
                        <a:pt x="3715655" y="4425650"/>
                      </a:cubicBezTo>
                      <a:cubicBezTo>
                        <a:pt x="3709438" y="4446374"/>
                        <a:pt x="3695149" y="4463820"/>
                        <a:pt x="3686626" y="4483707"/>
                      </a:cubicBezTo>
                      <a:cubicBezTo>
                        <a:pt x="3650570" y="4567837"/>
                        <a:pt x="3698871" y="4487112"/>
                        <a:pt x="3643083" y="4570793"/>
                      </a:cubicBezTo>
                      <a:cubicBezTo>
                        <a:pt x="3597008" y="4709021"/>
                        <a:pt x="3623830" y="4611089"/>
                        <a:pt x="3643083" y="4919136"/>
                      </a:cubicBezTo>
                      <a:cubicBezTo>
                        <a:pt x="3646416" y="4972470"/>
                        <a:pt x="3652760" y="5025574"/>
                        <a:pt x="3657598" y="5078793"/>
                      </a:cubicBezTo>
                      <a:cubicBezTo>
                        <a:pt x="3652760" y="5214260"/>
                        <a:pt x="3649381" y="5349786"/>
                        <a:pt x="3643083" y="5485193"/>
                      </a:cubicBezTo>
                      <a:cubicBezTo>
                        <a:pt x="3639704" y="5557847"/>
                        <a:pt x="3633106" y="5630316"/>
                        <a:pt x="3628569" y="5702907"/>
                      </a:cubicBezTo>
                      <a:cubicBezTo>
                        <a:pt x="3618592" y="5862546"/>
                        <a:pt x="3609217" y="6022222"/>
                        <a:pt x="3599541" y="6181879"/>
                      </a:cubicBezTo>
                      <a:cubicBezTo>
                        <a:pt x="3614055" y="6312508"/>
                        <a:pt x="3627268" y="6443288"/>
                        <a:pt x="3643083" y="6573765"/>
                      </a:cubicBezTo>
                      <a:cubicBezTo>
                        <a:pt x="3646624" y="6602980"/>
                        <a:pt x="3645646" y="6633958"/>
                        <a:pt x="3657598" y="6660850"/>
                      </a:cubicBezTo>
                      <a:cubicBezTo>
                        <a:pt x="3661339" y="6669268"/>
                        <a:pt x="3667037" y="6676667"/>
                        <a:pt x="3673883" y="6683365"/>
                      </a:cubicBezTo>
                      <a:lnTo>
                        <a:pt x="3691304" y="6697136"/>
                      </a:lnTo>
                      <a:lnTo>
                        <a:pt x="29116" y="6697136"/>
                      </a:lnTo>
                      <a:lnTo>
                        <a:pt x="33170" y="6674183"/>
                      </a:lnTo>
                      <a:cubicBezTo>
                        <a:pt x="46404" y="6596013"/>
                        <a:pt x="46203" y="6573511"/>
                        <a:pt x="58056" y="6443136"/>
                      </a:cubicBezTo>
                      <a:cubicBezTo>
                        <a:pt x="67732" y="6394755"/>
                        <a:pt x="73879" y="6345532"/>
                        <a:pt x="87084" y="6297993"/>
                      </a:cubicBezTo>
                      <a:cubicBezTo>
                        <a:pt x="98147" y="6258164"/>
                        <a:pt x="117555" y="6221094"/>
                        <a:pt x="130627" y="6181879"/>
                      </a:cubicBezTo>
                      <a:cubicBezTo>
                        <a:pt x="136935" y="6162955"/>
                        <a:pt x="138833" y="6142746"/>
                        <a:pt x="145141" y="6123822"/>
                      </a:cubicBezTo>
                      <a:cubicBezTo>
                        <a:pt x="153380" y="6099105"/>
                        <a:pt x="165022" y="6075645"/>
                        <a:pt x="174170" y="6051250"/>
                      </a:cubicBezTo>
                      <a:cubicBezTo>
                        <a:pt x="179542" y="6036925"/>
                        <a:pt x="187413" y="6022954"/>
                        <a:pt x="188684" y="6007707"/>
                      </a:cubicBezTo>
                      <a:cubicBezTo>
                        <a:pt x="197131" y="5906343"/>
                        <a:pt x="198360" y="5804507"/>
                        <a:pt x="203198" y="5702907"/>
                      </a:cubicBezTo>
                      <a:cubicBezTo>
                        <a:pt x="166718" y="5593467"/>
                        <a:pt x="215926" y="5728362"/>
                        <a:pt x="159656" y="5615822"/>
                      </a:cubicBezTo>
                      <a:cubicBezTo>
                        <a:pt x="152814" y="5602138"/>
                        <a:pt x="151168" y="5586341"/>
                        <a:pt x="145141" y="5572279"/>
                      </a:cubicBezTo>
                      <a:cubicBezTo>
                        <a:pt x="91335" y="5446731"/>
                        <a:pt x="135638" y="5572795"/>
                        <a:pt x="101598" y="5470679"/>
                      </a:cubicBezTo>
                      <a:cubicBezTo>
                        <a:pt x="33734" y="5402813"/>
                        <a:pt x="74629" y="5450749"/>
                        <a:pt x="14513" y="5354565"/>
                      </a:cubicBezTo>
                      <a:lnTo>
                        <a:pt x="0" y="5337161"/>
                      </a:lnTo>
                      <a:lnTo>
                        <a:pt x="0" y="4875821"/>
                      </a:lnTo>
                      <a:lnTo>
                        <a:pt x="11716" y="4864197"/>
                      </a:lnTo>
                      <a:cubicBezTo>
                        <a:pt x="23320" y="4851491"/>
                        <a:pt x="33437" y="4837745"/>
                        <a:pt x="43541" y="4817536"/>
                      </a:cubicBezTo>
                      <a:cubicBezTo>
                        <a:pt x="50383" y="4803852"/>
                        <a:pt x="53218" y="4788507"/>
                        <a:pt x="58056" y="4773993"/>
                      </a:cubicBezTo>
                      <a:cubicBezTo>
                        <a:pt x="100870" y="4745450"/>
                        <a:pt x="110217" y="4743330"/>
                        <a:pt x="145141" y="4701422"/>
                      </a:cubicBezTo>
                      <a:cubicBezTo>
                        <a:pt x="156308" y="4688021"/>
                        <a:pt x="169157" y="4674587"/>
                        <a:pt x="174170" y="4657879"/>
                      </a:cubicBezTo>
                      <a:cubicBezTo>
                        <a:pt x="184000" y="4625111"/>
                        <a:pt x="183846" y="4590146"/>
                        <a:pt x="188684" y="4556279"/>
                      </a:cubicBezTo>
                      <a:cubicBezTo>
                        <a:pt x="179008" y="4541765"/>
                        <a:pt x="165172" y="4529285"/>
                        <a:pt x="159656" y="4512736"/>
                      </a:cubicBezTo>
                      <a:cubicBezTo>
                        <a:pt x="107510" y="4356297"/>
                        <a:pt x="182071" y="4481046"/>
                        <a:pt x="116113" y="4382107"/>
                      </a:cubicBezTo>
                      <a:cubicBezTo>
                        <a:pt x="67646" y="4345758"/>
                        <a:pt x="54495" y="4345958"/>
                        <a:pt x="29027" y="4295022"/>
                      </a:cubicBezTo>
                      <a:cubicBezTo>
                        <a:pt x="22185" y="4281338"/>
                        <a:pt x="19885" y="4265804"/>
                        <a:pt x="14513" y="4251479"/>
                      </a:cubicBezTo>
                      <a:lnTo>
                        <a:pt x="0" y="4215197"/>
                      </a:lnTo>
                      <a:lnTo>
                        <a:pt x="0" y="3656621"/>
                      </a:lnTo>
                      <a:lnTo>
                        <a:pt x="11716" y="3644997"/>
                      </a:lnTo>
                      <a:cubicBezTo>
                        <a:pt x="23320" y="3632291"/>
                        <a:pt x="33437" y="3618545"/>
                        <a:pt x="43541" y="3598336"/>
                      </a:cubicBezTo>
                      <a:cubicBezTo>
                        <a:pt x="50383" y="3584652"/>
                        <a:pt x="51214" y="3568477"/>
                        <a:pt x="58056" y="3554793"/>
                      </a:cubicBezTo>
                      <a:cubicBezTo>
                        <a:pt x="77324" y="3516258"/>
                        <a:pt x="86259" y="3500668"/>
                        <a:pt x="89679" y="3496679"/>
                      </a:cubicBezTo>
                      <a:lnTo>
                        <a:pt x="90674" y="3497490"/>
                      </a:lnTo>
                      <a:lnTo>
                        <a:pt x="87177" y="3507024"/>
                      </a:lnTo>
                      <a:cubicBezTo>
                        <a:pt x="75278" y="3540797"/>
                        <a:pt x="89490" y="3507530"/>
                        <a:pt x="91273" y="3497978"/>
                      </a:cubicBezTo>
                      <a:lnTo>
                        <a:pt x="90674" y="3497490"/>
                      </a:lnTo>
                      <a:lnTo>
                        <a:pt x="101598" y="3467707"/>
                      </a:lnTo>
                      <a:cubicBezTo>
                        <a:pt x="110746" y="3443312"/>
                        <a:pt x="127641" y="3421018"/>
                        <a:pt x="130627" y="3395136"/>
                      </a:cubicBezTo>
                      <a:cubicBezTo>
                        <a:pt x="142286" y="3294091"/>
                        <a:pt x="149375" y="3191963"/>
                        <a:pt x="145141" y="3090336"/>
                      </a:cubicBezTo>
                      <a:cubicBezTo>
                        <a:pt x="144415" y="3072907"/>
                        <a:pt x="122985" y="3062826"/>
                        <a:pt x="116113" y="3046793"/>
                      </a:cubicBezTo>
                      <a:cubicBezTo>
                        <a:pt x="108255" y="3028458"/>
                        <a:pt x="106436" y="3008088"/>
                        <a:pt x="101598" y="2988736"/>
                      </a:cubicBezTo>
                      <a:cubicBezTo>
                        <a:pt x="101598" y="2988736"/>
                        <a:pt x="49439" y="2913446"/>
                        <a:pt x="29027" y="2872622"/>
                      </a:cubicBezTo>
                      <a:cubicBezTo>
                        <a:pt x="20106" y="2854780"/>
                        <a:pt x="22371" y="2832900"/>
                        <a:pt x="14513" y="2814565"/>
                      </a:cubicBezTo>
                      <a:lnTo>
                        <a:pt x="0" y="2795436"/>
                      </a:lnTo>
                      <a:lnTo>
                        <a:pt x="0" y="2452415"/>
                      </a:lnTo>
                      <a:lnTo>
                        <a:pt x="10083" y="2432363"/>
                      </a:lnTo>
                      <a:cubicBezTo>
                        <a:pt x="32389" y="2385797"/>
                        <a:pt x="14090" y="2401305"/>
                        <a:pt x="43541" y="2204965"/>
                      </a:cubicBezTo>
                      <a:cubicBezTo>
                        <a:pt x="52997" y="2141925"/>
                        <a:pt x="68364" y="2093193"/>
                        <a:pt x="87084" y="2030793"/>
                      </a:cubicBezTo>
                      <a:cubicBezTo>
                        <a:pt x="91480" y="2016139"/>
                        <a:pt x="100644" y="2002520"/>
                        <a:pt x="101598" y="1987250"/>
                      </a:cubicBezTo>
                      <a:cubicBezTo>
                        <a:pt x="110355" y="1847135"/>
                        <a:pt x="111275" y="1706641"/>
                        <a:pt x="116113" y="1566336"/>
                      </a:cubicBezTo>
                      <a:cubicBezTo>
                        <a:pt x="111275" y="1546984"/>
                        <a:pt x="107906" y="1527203"/>
                        <a:pt x="101598" y="1508279"/>
                      </a:cubicBezTo>
                      <a:cubicBezTo>
                        <a:pt x="93359" y="1483562"/>
                        <a:pt x="81718" y="1460102"/>
                        <a:pt x="72570" y="1435707"/>
                      </a:cubicBezTo>
                      <a:cubicBezTo>
                        <a:pt x="67198" y="1421382"/>
                        <a:pt x="59327" y="1407411"/>
                        <a:pt x="58056" y="1392165"/>
                      </a:cubicBezTo>
                      <a:cubicBezTo>
                        <a:pt x="33668" y="1099517"/>
                        <a:pt x="12750" y="1179734"/>
                        <a:pt x="58056" y="1043822"/>
                      </a:cubicBezTo>
                      <a:cubicBezTo>
                        <a:pt x="72570" y="1038984"/>
                        <a:pt x="89651" y="1038864"/>
                        <a:pt x="101598" y="1029307"/>
                      </a:cubicBezTo>
                      <a:cubicBezTo>
                        <a:pt x="136264" y="1001574"/>
                        <a:pt x="127610" y="977283"/>
                        <a:pt x="145141" y="942222"/>
                      </a:cubicBezTo>
                      <a:cubicBezTo>
                        <a:pt x="194973" y="842558"/>
                        <a:pt x="160681" y="966123"/>
                        <a:pt x="188684" y="826107"/>
                      </a:cubicBezTo>
                      <a:cubicBezTo>
                        <a:pt x="141653" y="755561"/>
                        <a:pt x="167457" y="798167"/>
                        <a:pt x="116113" y="695479"/>
                      </a:cubicBezTo>
                      <a:cubicBezTo>
                        <a:pt x="106933" y="677120"/>
                        <a:pt x="87084" y="666450"/>
                        <a:pt x="72570" y="651936"/>
                      </a:cubicBezTo>
                      <a:lnTo>
                        <a:pt x="0" y="579366"/>
                      </a:lnTo>
                      <a:lnTo>
                        <a:pt x="0" y="289064"/>
                      </a:lnTo>
                      <a:lnTo>
                        <a:pt x="14357" y="180846"/>
                      </a:lnTo>
                      <a:cubicBezTo>
                        <a:pt x="16409" y="144376"/>
                        <a:pt x="16093" y="107697"/>
                        <a:pt x="14513" y="71365"/>
                      </a:cubicBezTo>
                      <a:cubicBezTo>
                        <a:pt x="13647" y="51436"/>
                        <a:pt x="14404" y="28344"/>
                        <a:pt x="11371" y="7266"/>
                      </a:cubicBezTo>
                      <a:close/>
                    </a:path>
                  </a:pathLst>
                </a:custGeom>
                <a:blipFill>
                  <a:blip r:embed="rId4">
                    <a:duotone>
                      <a:prstClr val="black"/>
                      <a:schemeClr val="accent4">
                        <a:lumMod val="75000"/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artisticBlur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82" name="群組 181"/>
              <p:cNvGrpSpPr/>
              <p:nvPr/>
            </p:nvGrpSpPr>
            <p:grpSpPr>
              <a:xfrm>
                <a:off x="1360262" y="5899447"/>
                <a:ext cx="2853751" cy="1435707"/>
                <a:chOff x="1360262" y="160864"/>
                <a:chExt cx="2853751" cy="1435707"/>
              </a:xfrm>
            </p:grpSpPr>
            <p:sp>
              <p:nvSpPr>
                <p:cNvPr id="183" name="手繪多邊形 182"/>
                <p:cNvSpPr/>
                <p:nvPr/>
              </p:nvSpPr>
              <p:spPr>
                <a:xfrm>
                  <a:off x="1360262" y="160864"/>
                  <a:ext cx="1544178" cy="1435707"/>
                </a:xfrm>
                <a:custGeom>
                  <a:avLst/>
                  <a:gdLst>
                    <a:gd name="connsiteX0" fmla="*/ 9381 w 3744683"/>
                    <a:gd name="connsiteY0" fmla="*/ 0 h 6697136"/>
                    <a:gd name="connsiteX1" fmla="*/ 3667753 w 3744683"/>
                    <a:gd name="connsiteY1" fmla="*/ 0 h 6697136"/>
                    <a:gd name="connsiteX2" fmla="*/ 3656825 w 3744683"/>
                    <a:gd name="connsiteY2" fmla="*/ 25909 h 6697136"/>
                    <a:gd name="connsiteX3" fmla="*/ 3657598 w 3744683"/>
                    <a:gd name="connsiteY3" fmla="*/ 245536 h 6697136"/>
                    <a:gd name="connsiteX4" fmla="*/ 3686626 w 3744683"/>
                    <a:gd name="connsiteY4" fmla="*/ 303593 h 6697136"/>
                    <a:gd name="connsiteX5" fmla="*/ 3701141 w 3744683"/>
                    <a:gd name="connsiteY5" fmla="*/ 347136 h 6697136"/>
                    <a:gd name="connsiteX6" fmla="*/ 3744683 w 3744683"/>
                    <a:gd name="connsiteY6" fmla="*/ 434222 h 6697136"/>
                    <a:gd name="connsiteX7" fmla="*/ 3730169 w 3744683"/>
                    <a:gd name="connsiteY7" fmla="*/ 695479 h 6697136"/>
                    <a:gd name="connsiteX8" fmla="*/ 3686626 w 3744683"/>
                    <a:gd name="connsiteY8" fmla="*/ 826107 h 6697136"/>
                    <a:gd name="connsiteX9" fmla="*/ 3628569 w 3744683"/>
                    <a:gd name="connsiteY9" fmla="*/ 942222 h 6697136"/>
                    <a:gd name="connsiteX10" fmla="*/ 3643083 w 3744683"/>
                    <a:gd name="connsiteY10" fmla="*/ 1377650 h 6697136"/>
                    <a:gd name="connsiteX11" fmla="*/ 3657598 w 3744683"/>
                    <a:gd name="connsiteY11" fmla="*/ 1479250 h 6697136"/>
                    <a:gd name="connsiteX12" fmla="*/ 3686626 w 3744683"/>
                    <a:gd name="connsiteY12" fmla="*/ 1522793 h 6697136"/>
                    <a:gd name="connsiteX13" fmla="*/ 3686626 w 3744683"/>
                    <a:gd name="connsiteY13" fmla="*/ 2045307 h 6697136"/>
                    <a:gd name="connsiteX14" fmla="*/ 3672112 w 3744683"/>
                    <a:gd name="connsiteY14" fmla="*/ 2088850 h 6697136"/>
                    <a:gd name="connsiteX15" fmla="*/ 3628569 w 3744683"/>
                    <a:gd name="connsiteY15" fmla="*/ 2132393 h 6697136"/>
                    <a:gd name="connsiteX16" fmla="*/ 3599541 w 3744683"/>
                    <a:gd name="connsiteY16" fmla="*/ 2204965 h 6697136"/>
                    <a:gd name="connsiteX17" fmla="*/ 3599541 w 3744683"/>
                    <a:gd name="connsiteY17" fmla="*/ 2567822 h 6697136"/>
                    <a:gd name="connsiteX18" fmla="*/ 3614055 w 3744683"/>
                    <a:gd name="connsiteY18" fmla="*/ 3395136 h 6697136"/>
                    <a:gd name="connsiteX19" fmla="*/ 3643083 w 3744683"/>
                    <a:gd name="connsiteY19" fmla="*/ 3438679 h 6697136"/>
                    <a:gd name="connsiteX20" fmla="*/ 3657598 w 3744683"/>
                    <a:gd name="connsiteY20" fmla="*/ 3482222 h 6697136"/>
                    <a:gd name="connsiteX21" fmla="*/ 3686626 w 3744683"/>
                    <a:gd name="connsiteY21" fmla="*/ 3554793 h 6697136"/>
                    <a:gd name="connsiteX22" fmla="*/ 3701141 w 3744683"/>
                    <a:gd name="connsiteY22" fmla="*/ 3612850 h 6697136"/>
                    <a:gd name="connsiteX23" fmla="*/ 3744683 w 3744683"/>
                    <a:gd name="connsiteY23" fmla="*/ 3874107 h 6697136"/>
                    <a:gd name="connsiteX24" fmla="*/ 3730169 w 3744683"/>
                    <a:gd name="connsiteY24" fmla="*/ 4338565 h 6697136"/>
                    <a:gd name="connsiteX25" fmla="*/ 3715655 w 3744683"/>
                    <a:gd name="connsiteY25" fmla="*/ 4425650 h 6697136"/>
                    <a:gd name="connsiteX26" fmla="*/ 3686626 w 3744683"/>
                    <a:gd name="connsiteY26" fmla="*/ 4483707 h 6697136"/>
                    <a:gd name="connsiteX27" fmla="*/ 3643083 w 3744683"/>
                    <a:gd name="connsiteY27" fmla="*/ 4570793 h 6697136"/>
                    <a:gd name="connsiteX28" fmla="*/ 3643083 w 3744683"/>
                    <a:gd name="connsiteY28" fmla="*/ 4919136 h 6697136"/>
                    <a:gd name="connsiteX29" fmla="*/ 3657598 w 3744683"/>
                    <a:gd name="connsiteY29" fmla="*/ 5078793 h 6697136"/>
                    <a:gd name="connsiteX30" fmla="*/ 3643083 w 3744683"/>
                    <a:gd name="connsiteY30" fmla="*/ 5485193 h 6697136"/>
                    <a:gd name="connsiteX31" fmla="*/ 3628569 w 3744683"/>
                    <a:gd name="connsiteY31" fmla="*/ 5702907 h 6697136"/>
                    <a:gd name="connsiteX32" fmla="*/ 3599541 w 3744683"/>
                    <a:gd name="connsiteY32" fmla="*/ 6181879 h 6697136"/>
                    <a:gd name="connsiteX33" fmla="*/ 3643083 w 3744683"/>
                    <a:gd name="connsiteY33" fmla="*/ 6573765 h 6697136"/>
                    <a:gd name="connsiteX34" fmla="*/ 3657598 w 3744683"/>
                    <a:gd name="connsiteY34" fmla="*/ 6660850 h 6697136"/>
                    <a:gd name="connsiteX35" fmla="*/ 3673883 w 3744683"/>
                    <a:gd name="connsiteY35" fmla="*/ 6683365 h 6697136"/>
                    <a:gd name="connsiteX36" fmla="*/ 3691304 w 3744683"/>
                    <a:gd name="connsiteY36" fmla="*/ 6697136 h 6697136"/>
                    <a:gd name="connsiteX37" fmla="*/ 29116 w 3744683"/>
                    <a:gd name="connsiteY37" fmla="*/ 6697136 h 6697136"/>
                    <a:gd name="connsiteX38" fmla="*/ 33170 w 3744683"/>
                    <a:gd name="connsiteY38" fmla="*/ 6674183 h 6697136"/>
                    <a:gd name="connsiteX39" fmla="*/ 58056 w 3744683"/>
                    <a:gd name="connsiteY39" fmla="*/ 6443136 h 6697136"/>
                    <a:gd name="connsiteX40" fmla="*/ 87084 w 3744683"/>
                    <a:gd name="connsiteY40" fmla="*/ 6297993 h 6697136"/>
                    <a:gd name="connsiteX41" fmla="*/ 130627 w 3744683"/>
                    <a:gd name="connsiteY41" fmla="*/ 6181879 h 6697136"/>
                    <a:gd name="connsiteX42" fmla="*/ 145141 w 3744683"/>
                    <a:gd name="connsiteY42" fmla="*/ 6123822 h 6697136"/>
                    <a:gd name="connsiteX43" fmla="*/ 174170 w 3744683"/>
                    <a:gd name="connsiteY43" fmla="*/ 6051250 h 6697136"/>
                    <a:gd name="connsiteX44" fmla="*/ 188684 w 3744683"/>
                    <a:gd name="connsiteY44" fmla="*/ 6007707 h 6697136"/>
                    <a:gd name="connsiteX45" fmla="*/ 203198 w 3744683"/>
                    <a:gd name="connsiteY45" fmla="*/ 5702907 h 6697136"/>
                    <a:gd name="connsiteX46" fmla="*/ 159656 w 3744683"/>
                    <a:gd name="connsiteY46" fmla="*/ 5615822 h 6697136"/>
                    <a:gd name="connsiteX47" fmla="*/ 145141 w 3744683"/>
                    <a:gd name="connsiteY47" fmla="*/ 5572279 h 6697136"/>
                    <a:gd name="connsiteX48" fmla="*/ 101598 w 3744683"/>
                    <a:gd name="connsiteY48" fmla="*/ 5470679 h 6697136"/>
                    <a:gd name="connsiteX49" fmla="*/ 14513 w 3744683"/>
                    <a:gd name="connsiteY49" fmla="*/ 5354565 h 6697136"/>
                    <a:gd name="connsiteX50" fmla="*/ 0 w 3744683"/>
                    <a:gd name="connsiteY50" fmla="*/ 5337161 h 6697136"/>
                    <a:gd name="connsiteX51" fmla="*/ 0 w 3744683"/>
                    <a:gd name="connsiteY51" fmla="*/ 4875821 h 6697136"/>
                    <a:gd name="connsiteX52" fmla="*/ 11716 w 3744683"/>
                    <a:gd name="connsiteY52" fmla="*/ 4864197 h 6697136"/>
                    <a:gd name="connsiteX53" fmla="*/ 43541 w 3744683"/>
                    <a:gd name="connsiteY53" fmla="*/ 4817536 h 6697136"/>
                    <a:gd name="connsiteX54" fmla="*/ 58056 w 3744683"/>
                    <a:gd name="connsiteY54" fmla="*/ 4773993 h 6697136"/>
                    <a:gd name="connsiteX55" fmla="*/ 145141 w 3744683"/>
                    <a:gd name="connsiteY55" fmla="*/ 4701422 h 6697136"/>
                    <a:gd name="connsiteX56" fmla="*/ 174170 w 3744683"/>
                    <a:gd name="connsiteY56" fmla="*/ 4657879 h 6697136"/>
                    <a:gd name="connsiteX57" fmla="*/ 188684 w 3744683"/>
                    <a:gd name="connsiteY57" fmla="*/ 4556279 h 6697136"/>
                    <a:gd name="connsiteX58" fmla="*/ 159656 w 3744683"/>
                    <a:gd name="connsiteY58" fmla="*/ 4512736 h 6697136"/>
                    <a:gd name="connsiteX59" fmla="*/ 116113 w 3744683"/>
                    <a:gd name="connsiteY59" fmla="*/ 4382107 h 6697136"/>
                    <a:gd name="connsiteX60" fmla="*/ 29027 w 3744683"/>
                    <a:gd name="connsiteY60" fmla="*/ 4295022 h 6697136"/>
                    <a:gd name="connsiteX61" fmla="*/ 14513 w 3744683"/>
                    <a:gd name="connsiteY61" fmla="*/ 4251479 h 6697136"/>
                    <a:gd name="connsiteX62" fmla="*/ 0 w 3744683"/>
                    <a:gd name="connsiteY62" fmla="*/ 4215197 h 6697136"/>
                    <a:gd name="connsiteX63" fmla="*/ 0 w 3744683"/>
                    <a:gd name="connsiteY63" fmla="*/ 3656621 h 6697136"/>
                    <a:gd name="connsiteX64" fmla="*/ 11716 w 3744683"/>
                    <a:gd name="connsiteY64" fmla="*/ 3644997 h 6697136"/>
                    <a:gd name="connsiteX65" fmla="*/ 43541 w 3744683"/>
                    <a:gd name="connsiteY65" fmla="*/ 3598336 h 6697136"/>
                    <a:gd name="connsiteX66" fmla="*/ 58056 w 3744683"/>
                    <a:gd name="connsiteY66" fmla="*/ 3554793 h 6697136"/>
                    <a:gd name="connsiteX67" fmla="*/ 89679 w 3744683"/>
                    <a:gd name="connsiteY67" fmla="*/ 3496679 h 6697136"/>
                    <a:gd name="connsiteX68" fmla="*/ 90674 w 3744683"/>
                    <a:gd name="connsiteY68" fmla="*/ 3497490 h 6697136"/>
                    <a:gd name="connsiteX69" fmla="*/ 87177 w 3744683"/>
                    <a:gd name="connsiteY69" fmla="*/ 3507024 h 6697136"/>
                    <a:gd name="connsiteX70" fmla="*/ 91273 w 3744683"/>
                    <a:gd name="connsiteY70" fmla="*/ 3497978 h 6697136"/>
                    <a:gd name="connsiteX71" fmla="*/ 90674 w 3744683"/>
                    <a:gd name="connsiteY71" fmla="*/ 3497490 h 6697136"/>
                    <a:gd name="connsiteX72" fmla="*/ 101598 w 3744683"/>
                    <a:gd name="connsiteY72" fmla="*/ 3467707 h 6697136"/>
                    <a:gd name="connsiteX73" fmla="*/ 130627 w 3744683"/>
                    <a:gd name="connsiteY73" fmla="*/ 3395136 h 6697136"/>
                    <a:gd name="connsiteX74" fmla="*/ 145141 w 3744683"/>
                    <a:gd name="connsiteY74" fmla="*/ 3090336 h 6697136"/>
                    <a:gd name="connsiteX75" fmla="*/ 116113 w 3744683"/>
                    <a:gd name="connsiteY75" fmla="*/ 3046793 h 6697136"/>
                    <a:gd name="connsiteX76" fmla="*/ 101598 w 3744683"/>
                    <a:gd name="connsiteY76" fmla="*/ 2988736 h 6697136"/>
                    <a:gd name="connsiteX77" fmla="*/ 29027 w 3744683"/>
                    <a:gd name="connsiteY77" fmla="*/ 2872622 h 6697136"/>
                    <a:gd name="connsiteX78" fmla="*/ 14513 w 3744683"/>
                    <a:gd name="connsiteY78" fmla="*/ 2814565 h 6697136"/>
                    <a:gd name="connsiteX79" fmla="*/ 0 w 3744683"/>
                    <a:gd name="connsiteY79" fmla="*/ 2795436 h 6697136"/>
                    <a:gd name="connsiteX80" fmla="*/ 0 w 3744683"/>
                    <a:gd name="connsiteY80" fmla="*/ 2452415 h 6697136"/>
                    <a:gd name="connsiteX81" fmla="*/ 10083 w 3744683"/>
                    <a:gd name="connsiteY81" fmla="*/ 2432363 h 6697136"/>
                    <a:gd name="connsiteX82" fmla="*/ 43541 w 3744683"/>
                    <a:gd name="connsiteY82" fmla="*/ 2204965 h 6697136"/>
                    <a:gd name="connsiteX83" fmla="*/ 87084 w 3744683"/>
                    <a:gd name="connsiteY83" fmla="*/ 2030793 h 6697136"/>
                    <a:gd name="connsiteX84" fmla="*/ 101598 w 3744683"/>
                    <a:gd name="connsiteY84" fmla="*/ 1987250 h 6697136"/>
                    <a:gd name="connsiteX85" fmla="*/ 116113 w 3744683"/>
                    <a:gd name="connsiteY85" fmla="*/ 1566336 h 6697136"/>
                    <a:gd name="connsiteX86" fmla="*/ 101598 w 3744683"/>
                    <a:gd name="connsiteY86" fmla="*/ 1508279 h 6697136"/>
                    <a:gd name="connsiteX87" fmla="*/ 72570 w 3744683"/>
                    <a:gd name="connsiteY87" fmla="*/ 1435707 h 6697136"/>
                    <a:gd name="connsiteX88" fmla="*/ 58056 w 3744683"/>
                    <a:gd name="connsiteY88" fmla="*/ 1392165 h 6697136"/>
                    <a:gd name="connsiteX89" fmla="*/ 58056 w 3744683"/>
                    <a:gd name="connsiteY89" fmla="*/ 1043822 h 6697136"/>
                    <a:gd name="connsiteX90" fmla="*/ 101598 w 3744683"/>
                    <a:gd name="connsiteY90" fmla="*/ 1029307 h 6697136"/>
                    <a:gd name="connsiteX91" fmla="*/ 145141 w 3744683"/>
                    <a:gd name="connsiteY91" fmla="*/ 942222 h 6697136"/>
                    <a:gd name="connsiteX92" fmla="*/ 188684 w 3744683"/>
                    <a:gd name="connsiteY92" fmla="*/ 826107 h 6697136"/>
                    <a:gd name="connsiteX93" fmla="*/ 116113 w 3744683"/>
                    <a:gd name="connsiteY93" fmla="*/ 695479 h 6697136"/>
                    <a:gd name="connsiteX94" fmla="*/ 72570 w 3744683"/>
                    <a:gd name="connsiteY94" fmla="*/ 651936 h 6697136"/>
                    <a:gd name="connsiteX95" fmla="*/ 0 w 3744683"/>
                    <a:gd name="connsiteY95" fmla="*/ 579366 h 6697136"/>
                    <a:gd name="connsiteX96" fmla="*/ 0 w 3744683"/>
                    <a:gd name="connsiteY96" fmla="*/ 289064 h 6697136"/>
                    <a:gd name="connsiteX97" fmla="*/ 14357 w 3744683"/>
                    <a:gd name="connsiteY97" fmla="*/ 180846 h 6697136"/>
                    <a:gd name="connsiteX98" fmla="*/ 14513 w 3744683"/>
                    <a:gd name="connsiteY98" fmla="*/ 71365 h 6697136"/>
                    <a:gd name="connsiteX99" fmla="*/ 11371 w 3744683"/>
                    <a:gd name="connsiteY99" fmla="*/ 7266 h 6697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3744683" h="6697136">
                      <a:moveTo>
                        <a:pt x="9381" y="0"/>
                      </a:moveTo>
                      <a:lnTo>
                        <a:pt x="3667753" y="0"/>
                      </a:lnTo>
                      <a:lnTo>
                        <a:pt x="3656825" y="25909"/>
                      </a:lnTo>
                      <a:cubicBezTo>
                        <a:pt x="3635960" y="97443"/>
                        <a:pt x="3640481" y="171362"/>
                        <a:pt x="3657598" y="245536"/>
                      </a:cubicBezTo>
                      <a:cubicBezTo>
                        <a:pt x="3662463" y="266618"/>
                        <a:pt x="3678103" y="283706"/>
                        <a:pt x="3686626" y="303593"/>
                      </a:cubicBezTo>
                      <a:cubicBezTo>
                        <a:pt x="3692653" y="317655"/>
                        <a:pt x="3694299" y="333452"/>
                        <a:pt x="3701141" y="347136"/>
                      </a:cubicBezTo>
                      <a:cubicBezTo>
                        <a:pt x="3757410" y="459674"/>
                        <a:pt x="3708204" y="324782"/>
                        <a:pt x="3744683" y="434222"/>
                      </a:cubicBezTo>
                      <a:cubicBezTo>
                        <a:pt x="3739845" y="521308"/>
                        <a:pt x="3742951" y="609201"/>
                        <a:pt x="3730169" y="695479"/>
                      </a:cubicBezTo>
                      <a:cubicBezTo>
                        <a:pt x="3723443" y="740881"/>
                        <a:pt x="3695627" y="781100"/>
                        <a:pt x="3686626" y="826107"/>
                      </a:cubicBezTo>
                      <a:cubicBezTo>
                        <a:pt x="3668087" y="918807"/>
                        <a:pt x="3689556" y="881235"/>
                        <a:pt x="3628569" y="942222"/>
                      </a:cubicBezTo>
                      <a:cubicBezTo>
                        <a:pt x="3633407" y="1087365"/>
                        <a:pt x="3635244" y="1232638"/>
                        <a:pt x="3643083" y="1377650"/>
                      </a:cubicBezTo>
                      <a:cubicBezTo>
                        <a:pt x="3644930" y="1411811"/>
                        <a:pt x="3647768" y="1446482"/>
                        <a:pt x="3657598" y="1479250"/>
                      </a:cubicBezTo>
                      <a:cubicBezTo>
                        <a:pt x="3662610" y="1495958"/>
                        <a:pt x="3676950" y="1508279"/>
                        <a:pt x="3686626" y="1522793"/>
                      </a:cubicBezTo>
                      <a:cubicBezTo>
                        <a:pt x="3715521" y="1753937"/>
                        <a:pt x="3710994" y="1667608"/>
                        <a:pt x="3686626" y="2045307"/>
                      </a:cubicBezTo>
                      <a:cubicBezTo>
                        <a:pt x="3685641" y="2060575"/>
                        <a:pt x="3680599" y="2076120"/>
                        <a:pt x="3672112" y="2088850"/>
                      </a:cubicBezTo>
                      <a:cubicBezTo>
                        <a:pt x="3660726" y="2105929"/>
                        <a:pt x="3643083" y="2117879"/>
                        <a:pt x="3628569" y="2132393"/>
                      </a:cubicBezTo>
                      <a:cubicBezTo>
                        <a:pt x="3618893" y="2156584"/>
                        <a:pt x="3606396" y="2179829"/>
                        <a:pt x="3599541" y="2204965"/>
                      </a:cubicBezTo>
                      <a:cubicBezTo>
                        <a:pt x="3566840" y="2324867"/>
                        <a:pt x="3593025" y="2444024"/>
                        <a:pt x="3599541" y="2567822"/>
                      </a:cubicBezTo>
                      <a:cubicBezTo>
                        <a:pt x="3604379" y="2843593"/>
                        <a:pt x="3600282" y="3119666"/>
                        <a:pt x="3614055" y="3395136"/>
                      </a:cubicBezTo>
                      <a:cubicBezTo>
                        <a:pt x="3614926" y="3412558"/>
                        <a:pt x="3635282" y="3423077"/>
                        <a:pt x="3643083" y="3438679"/>
                      </a:cubicBezTo>
                      <a:cubicBezTo>
                        <a:pt x="3649925" y="3452363"/>
                        <a:pt x="3652226" y="3467897"/>
                        <a:pt x="3657598" y="3482222"/>
                      </a:cubicBezTo>
                      <a:cubicBezTo>
                        <a:pt x="3666746" y="3506617"/>
                        <a:pt x="3678387" y="3530076"/>
                        <a:pt x="3686626" y="3554793"/>
                      </a:cubicBezTo>
                      <a:cubicBezTo>
                        <a:pt x="3692934" y="3573717"/>
                        <a:pt x="3697573" y="3593224"/>
                        <a:pt x="3701141" y="3612850"/>
                      </a:cubicBezTo>
                      <a:cubicBezTo>
                        <a:pt x="3716934" y="3699713"/>
                        <a:pt x="3730169" y="3787021"/>
                        <a:pt x="3744683" y="3874107"/>
                      </a:cubicBezTo>
                      <a:cubicBezTo>
                        <a:pt x="3739845" y="4028926"/>
                        <a:pt x="3738310" y="4183884"/>
                        <a:pt x="3730169" y="4338565"/>
                      </a:cubicBezTo>
                      <a:cubicBezTo>
                        <a:pt x="3728622" y="4367953"/>
                        <a:pt x="3724111" y="4397462"/>
                        <a:pt x="3715655" y="4425650"/>
                      </a:cubicBezTo>
                      <a:cubicBezTo>
                        <a:pt x="3709438" y="4446374"/>
                        <a:pt x="3695149" y="4463820"/>
                        <a:pt x="3686626" y="4483707"/>
                      </a:cubicBezTo>
                      <a:cubicBezTo>
                        <a:pt x="3650570" y="4567837"/>
                        <a:pt x="3698871" y="4487112"/>
                        <a:pt x="3643083" y="4570793"/>
                      </a:cubicBezTo>
                      <a:cubicBezTo>
                        <a:pt x="3597008" y="4709021"/>
                        <a:pt x="3623830" y="4611089"/>
                        <a:pt x="3643083" y="4919136"/>
                      </a:cubicBezTo>
                      <a:cubicBezTo>
                        <a:pt x="3646416" y="4972470"/>
                        <a:pt x="3652760" y="5025574"/>
                        <a:pt x="3657598" y="5078793"/>
                      </a:cubicBezTo>
                      <a:cubicBezTo>
                        <a:pt x="3652760" y="5214260"/>
                        <a:pt x="3649381" y="5349786"/>
                        <a:pt x="3643083" y="5485193"/>
                      </a:cubicBezTo>
                      <a:cubicBezTo>
                        <a:pt x="3639704" y="5557847"/>
                        <a:pt x="3633106" y="5630316"/>
                        <a:pt x="3628569" y="5702907"/>
                      </a:cubicBezTo>
                      <a:cubicBezTo>
                        <a:pt x="3618592" y="5862546"/>
                        <a:pt x="3609217" y="6022222"/>
                        <a:pt x="3599541" y="6181879"/>
                      </a:cubicBezTo>
                      <a:cubicBezTo>
                        <a:pt x="3614055" y="6312508"/>
                        <a:pt x="3627268" y="6443288"/>
                        <a:pt x="3643083" y="6573765"/>
                      </a:cubicBezTo>
                      <a:cubicBezTo>
                        <a:pt x="3646624" y="6602980"/>
                        <a:pt x="3645646" y="6633958"/>
                        <a:pt x="3657598" y="6660850"/>
                      </a:cubicBezTo>
                      <a:cubicBezTo>
                        <a:pt x="3661339" y="6669268"/>
                        <a:pt x="3667037" y="6676667"/>
                        <a:pt x="3673883" y="6683365"/>
                      </a:cubicBezTo>
                      <a:lnTo>
                        <a:pt x="3691304" y="6697136"/>
                      </a:lnTo>
                      <a:lnTo>
                        <a:pt x="29116" y="6697136"/>
                      </a:lnTo>
                      <a:lnTo>
                        <a:pt x="33170" y="6674183"/>
                      </a:lnTo>
                      <a:cubicBezTo>
                        <a:pt x="46404" y="6596013"/>
                        <a:pt x="46203" y="6573511"/>
                        <a:pt x="58056" y="6443136"/>
                      </a:cubicBezTo>
                      <a:cubicBezTo>
                        <a:pt x="67732" y="6394755"/>
                        <a:pt x="73879" y="6345532"/>
                        <a:pt x="87084" y="6297993"/>
                      </a:cubicBezTo>
                      <a:cubicBezTo>
                        <a:pt x="98147" y="6258164"/>
                        <a:pt x="117555" y="6221094"/>
                        <a:pt x="130627" y="6181879"/>
                      </a:cubicBezTo>
                      <a:cubicBezTo>
                        <a:pt x="136935" y="6162955"/>
                        <a:pt x="138833" y="6142746"/>
                        <a:pt x="145141" y="6123822"/>
                      </a:cubicBezTo>
                      <a:cubicBezTo>
                        <a:pt x="153380" y="6099105"/>
                        <a:pt x="165022" y="6075645"/>
                        <a:pt x="174170" y="6051250"/>
                      </a:cubicBezTo>
                      <a:cubicBezTo>
                        <a:pt x="179542" y="6036925"/>
                        <a:pt x="187413" y="6022954"/>
                        <a:pt x="188684" y="6007707"/>
                      </a:cubicBezTo>
                      <a:cubicBezTo>
                        <a:pt x="197131" y="5906343"/>
                        <a:pt x="198360" y="5804507"/>
                        <a:pt x="203198" y="5702907"/>
                      </a:cubicBezTo>
                      <a:cubicBezTo>
                        <a:pt x="166718" y="5593467"/>
                        <a:pt x="215926" y="5728362"/>
                        <a:pt x="159656" y="5615822"/>
                      </a:cubicBezTo>
                      <a:cubicBezTo>
                        <a:pt x="152814" y="5602138"/>
                        <a:pt x="151168" y="5586341"/>
                        <a:pt x="145141" y="5572279"/>
                      </a:cubicBezTo>
                      <a:cubicBezTo>
                        <a:pt x="91335" y="5446731"/>
                        <a:pt x="135638" y="5572795"/>
                        <a:pt x="101598" y="5470679"/>
                      </a:cubicBezTo>
                      <a:cubicBezTo>
                        <a:pt x="33734" y="5402813"/>
                        <a:pt x="74629" y="5450749"/>
                        <a:pt x="14513" y="5354565"/>
                      </a:cubicBezTo>
                      <a:lnTo>
                        <a:pt x="0" y="5337161"/>
                      </a:lnTo>
                      <a:lnTo>
                        <a:pt x="0" y="4875821"/>
                      </a:lnTo>
                      <a:lnTo>
                        <a:pt x="11716" y="4864197"/>
                      </a:lnTo>
                      <a:cubicBezTo>
                        <a:pt x="23320" y="4851491"/>
                        <a:pt x="33437" y="4837745"/>
                        <a:pt x="43541" y="4817536"/>
                      </a:cubicBezTo>
                      <a:cubicBezTo>
                        <a:pt x="50383" y="4803852"/>
                        <a:pt x="53218" y="4788507"/>
                        <a:pt x="58056" y="4773993"/>
                      </a:cubicBezTo>
                      <a:cubicBezTo>
                        <a:pt x="100870" y="4745450"/>
                        <a:pt x="110217" y="4743330"/>
                        <a:pt x="145141" y="4701422"/>
                      </a:cubicBezTo>
                      <a:cubicBezTo>
                        <a:pt x="156308" y="4688021"/>
                        <a:pt x="169157" y="4674587"/>
                        <a:pt x="174170" y="4657879"/>
                      </a:cubicBezTo>
                      <a:cubicBezTo>
                        <a:pt x="184000" y="4625111"/>
                        <a:pt x="183846" y="4590146"/>
                        <a:pt x="188684" y="4556279"/>
                      </a:cubicBezTo>
                      <a:cubicBezTo>
                        <a:pt x="179008" y="4541765"/>
                        <a:pt x="165172" y="4529285"/>
                        <a:pt x="159656" y="4512736"/>
                      </a:cubicBezTo>
                      <a:cubicBezTo>
                        <a:pt x="107510" y="4356297"/>
                        <a:pt x="182071" y="4481046"/>
                        <a:pt x="116113" y="4382107"/>
                      </a:cubicBezTo>
                      <a:cubicBezTo>
                        <a:pt x="67646" y="4345758"/>
                        <a:pt x="54495" y="4345958"/>
                        <a:pt x="29027" y="4295022"/>
                      </a:cubicBezTo>
                      <a:cubicBezTo>
                        <a:pt x="22185" y="4281338"/>
                        <a:pt x="19885" y="4265804"/>
                        <a:pt x="14513" y="4251479"/>
                      </a:cubicBezTo>
                      <a:lnTo>
                        <a:pt x="0" y="4215197"/>
                      </a:lnTo>
                      <a:lnTo>
                        <a:pt x="0" y="3656621"/>
                      </a:lnTo>
                      <a:lnTo>
                        <a:pt x="11716" y="3644997"/>
                      </a:lnTo>
                      <a:cubicBezTo>
                        <a:pt x="23320" y="3632291"/>
                        <a:pt x="33437" y="3618545"/>
                        <a:pt x="43541" y="3598336"/>
                      </a:cubicBezTo>
                      <a:cubicBezTo>
                        <a:pt x="50383" y="3584652"/>
                        <a:pt x="51214" y="3568477"/>
                        <a:pt x="58056" y="3554793"/>
                      </a:cubicBezTo>
                      <a:cubicBezTo>
                        <a:pt x="77324" y="3516258"/>
                        <a:pt x="86259" y="3500668"/>
                        <a:pt x="89679" y="3496679"/>
                      </a:cubicBezTo>
                      <a:lnTo>
                        <a:pt x="90674" y="3497490"/>
                      </a:lnTo>
                      <a:lnTo>
                        <a:pt x="87177" y="3507024"/>
                      </a:lnTo>
                      <a:cubicBezTo>
                        <a:pt x="75278" y="3540797"/>
                        <a:pt x="89490" y="3507530"/>
                        <a:pt x="91273" y="3497978"/>
                      </a:cubicBezTo>
                      <a:lnTo>
                        <a:pt x="90674" y="3497490"/>
                      </a:lnTo>
                      <a:lnTo>
                        <a:pt x="101598" y="3467707"/>
                      </a:lnTo>
                      <a:cubicBezTo>
                        <a:pt x="110746" y="3443312"/>
                        <a:pt x="127641" y="3421018"/>
                        <a:pt x="130627" y="3395136"/>
                      </a:cubicBezTo>
                      <a:cubicBezTo>
                        <a:pt x="142286" y="3294091"/>
                        <a:pt x="149375" y="3191963"/>
                        <a:pt x="145141" y="3090336"/>
                      </a:cubicBezTo>
                      <a:cubicBezTo>
                        <a:pt x="144415" y="3072907"/>
                        <a:pt x="122985" y="3062826"/>
                        <a:pt x="116113" y="3046793"/>
                      </a:cubicBezTo>
                      <a:cubicBezTo>
                        <a:pt x="108255" y="3028458"/>
                        <a:pt x="106436" y="3008088"/>
                        <a:pt x="101598" y="2988736"/>
                      </a:cubicBezTo>
                      <a:cubicBezTo>
                        <a:pt x="101598" y="2988736"/>
                        <a:pt x="49439" y="2913446"/>
                        <a:pt x="29027" y="2872622"/>
                      </a:cubicBezTo>
                      <a:cubicBezTo>
                        <a:pt x="20106" y="2854780"/>
                        <a:pt x="22371" y="2832900"/>
                        <a:pt x="14513" y="2814565"/>
                      </a:cubicBezTo>
                      <a:lnTo>
                        <a:pt x="0" y="2795436"/>
                      </a:lnTo>
                      <a:lnTo>
                        <a:pt x="0" y="2452415"/>
                      </a:lnTo>
                      <a:lnTo>
                        <a:pt x="10083" y="2432363"/>
                      </a:lnTo>
                      <a:cubicBezTo>
                        <a:pt x="32389" y="2385797"/>
                        <a:pt x="14090" y="2401305"/>
                        <a:pt x="43541" y="2204965"/>
                      </a:cubicBezTo>
                      <a:cubicBezTo>
                        <a:pt x="52997" y="2141925"/>
                        <a:pt x="68364" y="2093193"/>
                        <a:pt x="87084" y="2030793"/>
                      </a:cubicBezTo>
                      <a:cubicBezTo>
                        <a:pt x="91480" y="2016139"/>
                        <a:pt x="100644" y="2002520"/>
                        <a:pt x="101598" y="1987250"/>
                      </a:cubicBezTo>
                      <a:cubicBezTo>
                        <a:pt x="110355" y="1847135"/>
                        <a:pt x="111275" y="1706641"/>
                        <a:pt x="116113" y="1566336"/>
                      </a:cubicBezTo>
                      <a:cubicBezTo>
                        <a:pt x="111275" y="1546984"/>
                        <a:pt x="107906" y="1527203"/>
                        <a:pt x="101598" y="1508279"/>
                      </a:cubicBezTo>
                      <a:cubicBezTo>
                        <a:pt x="93359" y="1483562"/>
                        <a:pt x="81718" y="1460102"/>
                        <a:pt x="72570" y="1435707"/>
                      </a:cubicBezTo>
                      <a:cubicBezTo>
                        <a:pt x="67198" y="1421382"/>
                        <a:pt x="59327" y="1407411"/>
                        <a:pt x="58056" y="1392165"/>
                      </a:cubicBezTo>
                      <a:cubicBezTo>
                        <a:pt x="33668" y="1099517"/>
                        <a:pt x="12750" y="1179734"/>
                        <a:pt x="58056" y="1043822"/>
                      </a:cubicBezTo>
                      <a:cubicBezTo>
                        <a:pt x="72570" y="1038984"/>
                        <a:pt x="89651" y="1038864"/>
                        <a:pt x="101598" y="1029307"/>
                      </a:cubicBezTo>
                      <a:cubicBezTo>
                        <a:pt x="136264" y="1001574"/>
                        <a:pt x="127610" y="977283"/>
                        <a:pt x="145141" y="942222"/>
                      </a:cubicBezTo>
                      <a:cubicBezTo>
                        <a:pt x="194973" y="842558"/>
                        <a:pt x="160681" y="966123"/>
                        <a:pt x="188684" y="826107"/>
                      </a:cubicBezTo>
                      <a:cubicBezTo>
                        <a:pt x="141653" y="755561"/>
                        <a:pt x="167457" y="798167"/>
                        <a:pt x="116113" y="695479"/>
                      </a:cubicBezTo>
                      <a:cubicBezTo>
                        <a:pt x="106933" y="677120"/>
                        <a:pt x="87084" y="666450"/>
                        <a:pt x="72570" y="651936"/>
                      </a:cubicBezTo>
                      <a:lnTo>
                        <a:pt x="0" y="579366"/>
                      </a:lnTo>
                      <a:lnTo>
                        <a:pt x="0" y="289064"/>
                      </a:lnTo>
                      <a:lnTo>
                        <a:pt x="14357" y="180846"/>
                      </a:lnTo>
                      <a:cubicBezTo>
                        <a:pt x="16409" y="144376"/>
                        <a:pt x="16093" y="107697"/>
                        <a:pt x="14513" y="71365"/>
                      </a:cubicBezTo>
                      <a:cubicBezTo>
                        <a:pt x="13647" y="51436"/>
                        <a:pt x="14404" y="28344"/>
                        <a:pt x="11371" y="7266"/>
                      </a:cubicBezTo>
                      <a:close/>
                    </a:path>
                  </a:pathLst>
                </a:custGeom>
                <a:blipFill>
                  <a:blip r:embed="rId4">
                    <a:duotone>
                      <a:prstClr val="black"/>
                      <a:schemeClr val="accent4">
                        <a:lumMod val="75000"/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artisticBlur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4" name="手繪多邊形 183"/>
                <p:cNvSpPr/>
                <p:nvPr/>
              </p:nvSpPr>
              <p:spPr>
                <a:xfrm flipH="1">
                  <a:off x="2669835" y="160864"/>
                  <a:ext cx="1544178" cy="1435707"/>
                </a:xfrm>
                <a:custGeom>
                  <a:avLst/>
                  <a:gdLst>
                    <a:gd name="connsiteX0" fmla="*/ 9381 w 3744683"/>
                    <a:gd name="connsiteY0" fmla="*/ 0 h 6697136"/>
                    <a:gd name="connsiteX1" fmla="*/ 3667753 w 3744683"/>
                    <a:gd name="connsiteY1" fmla="*/ 0 h 6697136"/>
                    <a:gd name="connsiteX2" fmla="*/ 3656825 w 3744683"/>
                    <a:gd name="connsiteY2" fmla="*/ 25909 h 6697136"/>
                    <a:gd name="connsiteX3" fmla="*/ 3657598 w 3744683"/>
                    <a:gd name="connsiteY3" fmla="*/ 245536 h 6697136"/>
                    <a:gd name="connsiteX4" fmla="*/ 3686626 w 3744683"/>
                    <a:gd name="connsiteY4" fmla="*/ 303593 h 6697136"/>
                    <a:gd name="connsiteX5" fmla="*/ 3701141 w 3744683"/>
                    <a:gd name="connsiteY5" fmla="*/ 347136 h 6697136"/>
                    <a:gd name="connsiteX6" fmla="*/ 3744683 w 3744683"/>
                    <a:gd name="connsiteY6" fmla="*/ 434222 h 6697136"/>
                    <a:gd name="connsiteX7" fmla="*/ 3730169 w 3744683"/>
                    <a:gd name="connsiteY7" fmla="*/ 695479 h 6697136"/>
                    <a:gd name="connsiteX8" fmla="*/ 3686626 w 3744683"/>
                    <a:gd name="connsiteY8" fmla="*/ 826107 h 6697136"/>
                    <a:gd name="connsiteX9" fmla="*/ 3628569 w 3744683"/>
                    <a:gd name="connsiteY9" fmla="*/ 942222 h 6697136"/>
                    <a:gd name="connsiteX10" fmla="*/ 3643083 w 3744683"/>
                    <a:gd name="connsiteY10" fmla="*/ 1377650 h 6697136"/>
                    <a:gd name="connsiteX11" fmla="*/ 3657598 w 3744683"/>
                    <a:gd name="connsiteY11" fmla="*/ 1479250 h 6697136"/>
                    <a:gd name="connsiteX12" fmla="*/ 3686626 w 3744683"/>
                    <a:gd name="connsiteY12" fmla="*/ 1522793 h 6697136"/>
                    <a:gd name="connsiteX13" fmla="*/ 3686626 w 3744683"/>
                    <a:gd name="connsiteY13" fmla="*/ 2045307 h 6697136"/>
                    <a:gd name="connsiteX14" fmla="*/ 3672112 w 3744683"/>
                    <a:gd name="connsiteY14" fmla="*/ 2088850 h 6697136"/>
                    <a:gd name="connsiteX15" fmla="*/ 3628569 w 3744683"/>
                    <a:gd name="connsiteY15" fmla="*/ 2132393 h 6697136"/>
                    <a:gd name="connsiteX16" fmla="*/ 3599541 w 3744683"/>
                    <a:gd name="connsiteY16" fmla="*/ 2204965 h 6697136"/>
                    <a:gd name="connsiteX17" fmla="*/ 3599541 w 3744683"/>
                    <a:gd name="connsiteY17" fmla="*/ 2567822 h 6697136"/>
                    <a:gd name="connsiteX18" fmla="*/ 3614055 w 3744683"/>
                    <a:gd name="connsiteY18" fmla="*/ 3395136 h 6697136"/>
                    <a:gd name="connsiteX19" fmla="*/ 3643083 w 3744683"/>
                    <a:gd name="connsiteY19" fmla="*/ 3438679 h 6697136"/>
                    <a:gd name="connsiteX20" fmla="*/ 3657598 w 3744683"/>
                    <a:gd name="connsiteY20" fmla="*/ 3482222 h 6697136"/>
                    <a:gd name="connsiteX21" fmla="*/ 3686626 w 3744683"/>
                    <a:gd name="connsiteY21" fmla="*/ 3554793 h 6697136"/>
                    <a:gd name="connsiteX22" fmla="*/ 3701141 w 3744683"/>
                    <a:gd name="connsiteY22" fmla="*/ 3612850 h 6697136"/>
                    <a:gd name="connsiteX23" fmla="*/ 3744683 w 3744683"/>
                    <a:gd name="connsiteY23" fmla="*/ 3874107 h 6697136"/>
                    <a:gd name="connsiteX24" fmla="*/ 3730169 w 3744683"/>
                    <a:gd name="connsiteY24" fmla="*/ 4338565 h 6697136"/>
                    <a:gd name="connsiteX25" fmla="*/ 3715655 w 3744683"/>
                    <a:gd name="connsiteY25" fmla="*/ 4425650 h 6697136"/>
                    <a:gd name="connsiteX26" fmla="*/ 3686626 w 3744683"/>
                    <a:gd name="connsiteY26" fmla="*/ 4483707 h 6697136"/>
                    <a:gd name="connsiteX27" fmla="*/ 3643083 w 3744683"/>
                    <a:gd name="connsiteY27" fmla="*/ 4570793 h 6697136"/>
                    <a:gd name="connsiteX28" fmla="*/ 3643083 w 3744683"/>
                    <a:gd name="connsiteY28" fmla="*/ 4919136 h 6697136"/>
                    <a:gd name="connsiteX29" fmla="*/ 3657598 w 3744683"/>
                    <a:gd name="connsiteY29" fmla="*/ 5078793 h 6697136"/>
                    <a:gd name="connsiteX30" fmla="*/ 3643083 w 3744683"/>
                    <a:gd name="connsiteY30" fmla="*/ 5485193 h 6697136"/>
                    <a:gd name="connsiteX31" fmla="*/ 3628569 w 3744683"/>
                    <a:gd name="connsiteY31" fmla="*/ 5702907 h 6697136"/>
                    <a:gd name="connsiteX32" fmla="*/ 3599541 w 3744683"/>
                    <a:gd name="connsiteY32" fmla="*/ 6181879 h 6697136"/>
                    <a:gd name="connsiteX33" fmla="*/ 3643083 w 3744683"/>
                    <a:gd name="connsiteY33" fmla="*/ 6573765 h 6697136"/>
                    <a:gd name="connsiteX34" fmla="*/ 3657598 w 3744683"/>
                    <a:gd name="connsiteY34" fmla="*/ 6660850 h 6697136"/>
                    <a:gd name="connsiteX35" fmla="*/ 3673883 w 3744683"/>
                    <a:gd name="connsiteY35" fmla="*/ 6683365 h 6697136"/>
                    <a:gd name="connsiteX36" fmla="*/ 3691304 w 3744683"/>
                    <a:gd name="connsiteY36" fmla="*/ 6697136 h 6697136"/>
                    <a:gd name="connsiteX37" fmla="*/ 29116 w 3744683"/>
                    <a:gd name="connsiteY37" fmla="*/ 6697136 h 6697136"/>
                    <a:gd name="connsiteX38" fmla="*/ 33170 w 3744683"/>
                    <a:gd name="connsiteY38" fmla="*/ 6674183 h 6697136"/>
                    <a:gd name="connsiteX39" fmla="*/ 58056 w 3744683"/>
                    <a:gd name="connsiteY39" fmla="*/ 6443136 h 6697136"/>
                    <a:gd name="connsiteX40" fmla="*/ 87084 w 3744683"/>
                    <a:gd name="connsiteY40" fmla="*/ 6297993 h 6697136"/>
                    <a:gd name="connsiteX41" fmla="*/ 130627 w 3744683"/>
                    <a:gd name="connsiteY41" fmla="*/ 6181879 h 6697136"/>
                    <a:gd name="connsiteX42" fmla="*/ 145141 w 3744683"/>
                    <a:gd name="connsiteY42" fmla="*/ 6123822 h 6697136"/>
                    <a:gd name="connsiteX43" fmla="*/ 174170 w 3744683"/>
                    <a:gd name="connsiteY43" fmla="*/ 6051250 h 6697136"/>
                    <a:gd name="connsiteX44" fmla="*/ 188684 w 3744683"/>
                    <a:gd name="connsiteY44" fmla="*/ 6007707 h 6697136"/>
                    <a:gd name="connsiteX45" fmla="*/ 203198 w 3744683"/>
                    <a:gd name="connsiteY45" fmla="*/ 5702907 h 6697136"/>
                    <a:gd name="connsiteX46" fmla="*/ 159656 w 3744683"/>
                    <a:gd name="connsiteY46" fmla="*/ 5615822 h 6697136"/>
                    <a:gd name="connsiteX47" fmla="*/ 145141 w 3744683"/>
                    <a:gd name="connsiteY47" fmla="*/ 5572279 h 6697136"/>
                    <a:gd name="connsiteX48" fmla="*/ 101598 w 3744683"/>
                    <a:gd name="connsiteY48" fmla="*/ 5470679 h 6697136"/>
                    <a:gd name="connsiteX49" fmla="*/ 14513 w 3744683"/>
                    <a:gd name="connsiteY49" fmla="*/ 5354565 h 6697136"/>
                    <a:gd name="connsiteX50" fmla="*/ 0 w 3744683"/>
                    <a:gd name="connsiteY50" fmla="*/ 5337161 h 6697136"/>
                    <a:gd name="connsiteX51" fmla="*/ 0 w 3744683"/>
                    <a:gd name="connsiteY51" fmla="*/ 4875821 h 6697136"/>
                    <a:gd name="connsiteX52" fmla="*/ 11716 w 3744683"/>
                    <a:gd name="connsiteY52" fmla="*/ 4864197 h 6697136"/>
                    <a:gd name="connsiteX53" fmla="*/ 43541 w 3744683"/>
                    <a:gd name="connsiteY53" fmla="*/ 4817536 h 6697136"/>
                    <a:gd name="connsiteX54" fmla="*/ 58056 w 3744683"/>
                    <a:gd name="connsiteY54" fmla="*/ 4773993 h 6697136"/>
                    <a:gd name="connsiteX55" fmla="*/ 145141 w 3744683"/>
                    <a:gd name="connsiteY55" fmla="*/ 4701422 h 6697136"/>
                    <a:gd name="connsiteX56" fmla="*/ 174170 w 3744683"/>
                    <a:gd name="connsiteY56" fmla="*/ 4657879 h 6697136"/>
                    <a:gd name="connsiteX57" fmla="*/ 188684 w 3744683"/>
                    <a:gd name="connsiteY57" fmla="*/ 4556279 h 6697136"/>
                    <a:gd name="connsiteX58" fmla="*/ 159656 w 3744683"/>
                    <a:gd name="connsiteY58" fmla="*/ 4512736 h 6697136"/>
                    <a:gd name="connsiteX59" fmla="*/ 116113 w 3744683"/>
                    <a:gd name="connsiteY59" fmla="*/ 4382107 h 6697136"/>
                    <a:gd name="connsiteX60" fmla="*/ 29027 w 3744683"/>
                    <a:gd name="connsiteY60" fmla="*/ 4295022 h 6697136"/>
                    <a:gd name="connsiteX61" fmla="*/ 14513 w 3744683"/>
                    <a:gd name="connsiteY61" fmla="*/ 4251479 h 6697136"/>
                    <a:gd name="connsiteX62" fmla="*/ 0 w 3744683"/>
                    <a:gd name="connsiteY62" fmla="*/ 4215197 h 6697136"/>
                    <a:gd name="connsiteX63" fmla="*/ 0 w 3744683"/>
                    <a:gd name="connsiteY63" fmla="*/ 3656621 h 6697136"/>
                    <a:gd name="connsiteX64" fmla="*/ 11716 w 3744683"/>
                    <a:gd name="connsiteY64" fmla="*/ 3644997 h 6697136"/>
                    <a:gd name="connsiteX65" fmla="*/ 43541 w 3744683"/>
                    <a:gd name="connsiteY65" fmla="*/ 3598336 h 6697136"/>
                    <a:gd name="connsiteX66" fmla="*/ 58056 w 3744683"/>
                    <a:gd name="connsiteY66" fmla="*/ 3554793 h 6697136"/>
                    <a:gd name="connsiteX67" fmla="*/ 89679 w 3744683"/>
                    <a:gd name="connsiteY67" fmla="*/ 3496679 h 6697136"/>
                    <a:gd name="connsiteX68" fmla="*/ 90674 w 3744683"/>
                    <a:gd name="connsiteY68" fmla="*/ 3497490 h 6697136"/>
                    <a:gd name="connsiteX69" fmla="*/ 87177 w 3744683"/>
                    <a:gd name="connsiteY69" fmla="*/ 3507024 h 6697136"/>
                    <a:gd name="connsiteX70" fmla="*/ 91273 w 3744683"/>
                    <a:gd name="connsiteY70" fmla="*/ 3497978 h 6697136"/>
                    <a:gd name="connsiteX71" fmla="*/ 90674 w 3744683"/>
                    <a:gd name="connsiteY71" fmla="*/ 3497490 h 6697136"/>
                    <a:gd name="connsiteX72" fmla="*/ 101598 w 3744683"/>
                    <a:gd name="connsiteY72" fmla="*/ 3467707 h 6697136"/>
                    <a:gd name="connsiteX73" fmla="*/ 130627 w 3744683"/>
                    <a:gd name="connsiteY73" fmla="*/ 3395136 h 6697136"/>
                    <a:gd name="connsiteX74" fmla="*/ 145141 w 3744683"/>
                    <a:gd name="connsiteY74" fmla="*/ 3090336 h 6697136"/>
                    <a:gd name="connsiteX75" fmla="*/ 116113 w 3744683"/>
                    <a:gd name="connsiteY75" fmla="*/ 3046793 h 6697136"/>
                    <a:gd name="connsiteX76" fmla="*/ 101598 w 3744683"/>
                    <a:gd name="connsiteY76" fmla="*/ 2988736 h 6697136"/>
                    <a:gd name="connsiteX77" fmla="*/ 29027 w 3744683"/>
                    <a:gd name="connsiteY77" fmla="*/ 2872622 h 6697136"/>
                    <a:gd name="connsiteX78" fmla="*/ 14513 w 3744683"/>
                    <a:gd name="connsiteY78" fmla="*/ 2814565 h 6697136"/>
                    <a:gd name="connsiteX79" fmla="*/ 0 w 3744683"/>
                    <a:gd name="connsiteY79" fmla="*/ 2795436 h 6697136"/>
                    <a:gd name="connsiteX80" fmla="*/ 0 w 3744683"/>
                    <a:gd name="connsiteY80" fmla="*/ 2452415 h 6697136"/>
                    <a:gd name="connsiteX81" fmla="*/ 10083 w 3744683"/>
                    <a:gd name="connsiteY81" fmla="*/ 2432363 h 6697136"/>
                    <a:gd name="connsiteX82" fmla="*/ 43541 w 3744683"/>
                    <a:gd name="connsiteY82" fmla="*/ 2204965 h 6697136"/>
                    <a:gd name="connsiteX83" fmla="*/ 87084 w 3744683"/>
                    <a:gd name="connsiteY83" fmla="*/ 2030793 h 6697136"/>
                    <a:gd name="connsiteX84" fmla="*/ 101598 w 3744683"/>
                    <a:gd name="connsiteY84" fmla="*/ 1987250 h 6697136"/>
                    <a:gd name="connsiteX85" fmla="*/ 116113 w 3744683"/>
                    <a:gd name="connsiteY85" fmla="*/ 1566336 h 6697136"/>
                    <a:gd name="connsiteX86" fmla="*/ 101598 w 3744683"/>
                    <a:gd name="connsiteY86" fmla="*/ 1508279 h 6697136"/>
                    <a:gd name="connsiteX87" fmla="*/ 72570 w 3744683"/>
                    <a:gd name="connsiteY87" fmla="*/ 1435707 h 6697136"/>
                    <a:gd name="connsiteX88" fmla="*/ 58056 w 3744683"/>
                    <a:gd name="connsiteY88" fmla="*/ 1392165 h 6697136"/>
                    <a:gd name="connsiteX89" fmla="*/ 58056 w 3744683"/>
                    <a:gd name="connsiteY89" fmla="*/ 1043822 h 6697136"/>
                    <a:gd name="connsiteX90" fmla="*/ 101598 w 3744683"/>
                    <a:gd name="connsiteY90" fmla="*/ 1029307 h 6697136"/>
                    <a:gd name="connsiteX91" fmla="*/ 145141 w 3744683"/>
                    <a:gd name="connsiteY91" fmla="*/ 942222 h 6697136"/>
                    <a:gd name="connsiteX92" fmla="*/ 188684 w 3744683"/>
                    <a:gd name="connsiteY92" fmla="*/ 826107 h 6697136"/>
                    <a:gd name="connsiteX93" fmla="*/ 116113 w 3744683"/>
                    <a:gd name="connsiteY93" fmla="*/ 695479 h 6697136"/>
                    <a:gd name="connsiteX94" fmla="*/ 72570 w 3744683"/>
                    <a:gd name="connsiteY94" fmla="*/ 651936 h 6697136"/>
                    <a:gd name="connsiteX95" fmla="*/ 0 w 3744683"/>
                    <a:gd name="connsiteY95" fmla="*/ 579366 h 6697136"/>
                    <a:gd name="connsiteX96" fmla="*/ 0 w 3744683"/>
                    <a:gd name="connsiteY96" fmla="*/ 289064 h 6697136"/>
                    <a:gd name="connsiteX97" fmla="*/ 14357 w 3744683"/>
                    <a:gd name="connsiteY97" fmla="*/ 180846 h 6697136"/>
                    <a:gd name="connsiteX98" fmla="*/ 14513 w 3744683"/>
                    <a:gd name="connsiteY98" fmla="*/ 71365 h 6697136"/>
                    <a:gd name="connsiteX99" fmla="*/ 11371 w 3744683"/>
                    <a:gd name="connsiteY99" fmla="*/ 7266 h 6697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3744683" h="6697136">
                      <a:moveTo>
                        <a:pt x="9381" y="0"/>
                      </a:moveTo>
                      <a:lnTo>
                        <a:pt x="3667753" y="0"/>
                      </a:lnTo>
                      <a:lnTo>
                        <a:pt x="3656825" y="25909"/>
                      </a:lnTo>
                      <a:cubicBezTo>
                        <a:pt x="3635960" y="97443"/>
                        <a:pt x="3640481" y="171362"/>
                        <a:pt x="3657598" y="245536"/>
                      </a:cubicBezTo>
                      <a:cubicBezTo>
                        <a:pt x="3662463" y="266618"/>
                        <a:pt x="3678103" y="283706"/>
                        <a:pt x="3686626" y="303593"/>
                      </a:cubicBezTo>
                      <a:cubicBezTo>
                        <a:pt x="3692653" y="317655"/>
                        <a:pt x="3694299" y="333452"/>
                        <a:pt x="3701141" y="347136"/>
                      </a:cubicBezTo>
                      <a:cubicBezTo>
                        <a:pt x="3757410" y="459674"/>
                        <a:pt x="3708204" y="324782"/>
                        <a:pt x="3744683" y="434222"/>
                      </a:cubicBezTo>
                      <a:cubicBezTo>
                        <a:pt x="3739845" y="521308"/>
                        <a:pt x="3742951" y="609201"/>
                        <a:pt x="3730169" y="695479"/>
                      </a:cubicBezTo>
                      <a:cubicBezTo>
                        <a:pt x="3723443" y="740881"/>
                        <a:pt x="3695627" y="781100"/>
                        <a:pt x="3686626" y="826107"/>
                      </a:cubicBezTo>
                      <a:cubicBezTo>
                        <a:pt x="3668087" y="918807"/>
                        <a:pt x="3689556" y="881235"/>
                        <a:pt x="3628569" y="942222"/>
                      </a:cubicBezTo>
                      <a:cubicBezTo>
                        <a:pt x="3633407" y="1087365"/>
                        <a:pt x="3635244" y="1232638"/>
                        <a:pt x="3643083" y="1377650"/>
                      </a:cubicBezTo>
                      <a:cubicBezTo>
                        <a:pt x="3644930" y="1411811"/>
                        <a:pt x="3647768" y="1446482"/>
                        <a:pt x="3657598" y="1479250"/>
                      </a:cubicBezTo>
                      <a:cubicBezTo>
                        <a:pt x="3662610" y="1495958"/>
                        <a:pt x="3676950" y="1508279"/>
                        <a:pt x="3686626" y="1522793"/>
                      </a:cubicBezTo>
                      <a:cubicBezTo>
                        <a:pt x="3715521" y="1753937"/>
                        <a:pt x="3710994" y="1667608"/>
                        <a:pt x="3686626" y="2045307"/>
                      </a:cubicBezTo>
                      <a:cubicBezTo>
                        <a:pt x="3685641" y="2060575"/>
                        <a:pt x="3680599" y="2076120"/>
                        <a:pt x="3672112" y="2088850"/>
                      </a:cubicBezTo>
                      <a:cubicBezTo>
                        <a:pt x="3660726" y="2105929"/>
                        <a:pt x="3643083" y="2117879"/>
                        <a:pt x="3628569" y="2132393"/>
                      </a:cubicBezTo>
                      <a:cubicBezTo>
                        <a:pt x="3618893" y="2156584"/>
                        <a:pt x="3606396" y="2179829"/>
                        <a:pt x="3599541" y="2204965"/>
                      </a:cubicBezTo>
                      <a:cubicBezTo>
                        <a:pt x="3566840" y="2324867"/>
                        <a:pt x="3593025" y="2444024"/>
                        <a:pt x="3599541" y="2567822"/>
                      </a:cubicBezTo>
                      <a:cubicBezTo>
                        <a:pt x="3604379" y="2843593"/>
                        <a:pt x="3600282" y="3119666"/>
                        <a:pt x="3614055" y="3395136"/>
                      </a:cubicBezTo>
                      <a:cubicBezTo>
                        <a:pt x="3614926" y="3412558"/>
                        <a:pt x="3635282" y="3423077"/>
                        <a:pt x="3643083" y="3438679"/>
                      </a:cubicBezTo>
                      <a:cubicBezTo>
                        <a:pt x="3649925" y="3452363"/>
                        <a:pt x="3652226" y="3467897"/>
                        <a:pt x="3657598" y="3482222"/>
                      </a:cubicBezTo>
                      <a:cubicBezTo>
                        <a:pt x="3666746" y="3506617"/>
                        <a:pt x="3678387" y="3530076"/>
                        <a:pt x="3686626" y="3554793"/>
                      </a:cubicBezTo>
                      <a:cubicBezTo>
                        <a:pt x="3692934" y="3573717"/>
                        <a:pt x="3697573" y="3593224"/>
                        <a:pt x="3701141" y="3612850"/>
                      </a:cubicBezTo>
                      <a:cubicBezTo>
                        <a:pt x="3716934" y="3699713"/>
                        <a:pt x="3730169" y="3787021"/>
                        <a:pt x="3744683" y="3874107"/>
                      </a:cubicBezTo>
                      <a:cubicBezTo>
                        <a:pt x="3739845" y="4028926"/>
                        <a:pt x="3738310" y="4183884"/>
                        <a:pt x="3730169" y="4338565"/>
                      </a:cubicBezTo>
                      <a:cubicBezTo>
                        <a:pt x="3728622" y="4367953"/>
                        <a:pt x="3724111" y="4397462"/>
                        <a:pt x="3715655" y="4425650"/>
                      </a:cubicBezTo>
                      <a:cubicBezTo>
                        <a:pt x="3709438" y="4446374"/>
                        <a:pt x="3695149" y="4463820"/>
                        <a:pt x="3686626" y="4483707"/>
                      </a:cubicBezTo>
                      <a:cubicBezTo>
                        <a:pt x="3650570" y="4567837"/>
                        <a:pt x="3698871" y="4487112"/>
                        <a:pt x="3643083" y="4570793"/>
                      </a:cubicBezTo>
                      <a:cubicBezTo>
                        <a:pt x="3597008" y="4709021"/>
                        <a:pt x="3623830" y="4611089"/>
                        <a:pt x="3643083" y="4919136"/>
                      </a:cubicBezTo>
                      <a:cubicBezTo>
                        <a:pt x="3646416" y="4972470"/>
                        <a:pt x="3652760" y="5025574"/>
                        <a:pt x="3657598" y="5078793"/>
                      </a:cubicBezTo>
                      <a:cubicBezTo>
                        <a:pt x="3652760" y="5214260"/>
                        <a:pt x="3649381" y="5349786"/>
                        <a:pt x="3643083" y="5485193"/>
                      </a:cubicBezTo>
                      <a:cubicBezTo>
                        <a:pt x="3639704" y="5557847"/>
                        <a:pt x="3633106" y="5630316"/>
                        <a:pt x="3628569" y="5702907"/>
                      </a:cubicBezTo>
                      <a:cubicBezTo>
                        <a:pt x="3618592" y="5862546"/>
                        <a:pt x="3609217" y="6022222"/>
                        <a:pt x="3599541" y="6181879"/>
                      </a:cubicBezTo>
                      <a:cubicBezTo>
                        <a:pt x="3614055" y="6312508"/>
                        <a:pt x="3627268" y="6443288"/>
                        <a:pt x="3643083" y="6573765"/>
                      </a:cubicBezTo>
                      <a:cubicBezTo>
                        <a:pt x="3646624" y="6602980"/>
                        <a:pt x="3645646" y="6633958"/>
                        <a:pt x="3657598" y="6660850"/>
                      </a:cubicBezTo>
                      <a:cubicBezTo>
                        <a:pt x="3661339" y="6669268"/>
                        <a:pt x="3667037" y="6676667"/>
                        <a:pt x="3673883" y="6683365"/>
                      </a:cubicBezTo>
                      <a:lnTo>
                        <a:pt x="3691304" y="6697136"/>
                      </a:lnTo>
                      <a:lnTo>
                        <a:pt x="29116" y="6697136"/>
                      </a:lnTo>
                      <a:lnTo>
                        <a:pt x="33170" y="6674183"/>
                      </a:lnTo>
                      <a:cubicBezTo>
                        <a:pt x="46404" y="6596013"/>
                        <a:pt x="46203" y="6573511"/>
                        <a:pt x="58056" y="6443136"/>
                      </a:cubicBezTo>
                      <a:cubicBezTo>
                        <a:pt x="67732" y="6394755"/>
                        <a:pt x="73879" y="6345532"/>
                        <a:pt x="87084" y="6297993"/>
                      </a:cubicBezTo>
                      <a:cubicBezTo>
                        <a:pt x="98147" y="6258164"/>
                        <a:pt x="117555" y="6221094"/>
                        <a:pt x="130627" y="6181879"/>
                      </a:cubicBezTo>
                      <a:cubicBezTo>
                        <a:pt x="136935" y="6162955"/>
                        <a:pt x="138833" y="6142746"/>
                        <a:pt x="145141" y="6123822"/>
                      </a:cubicBezTo>
                      <a:cubicBezTo>
                        <a:pt x="153380" y="6099105"/>
                        <a:pt x="165022" y="6075645"/>
                        <a:pt x="174170" y="6051250"/>
                      </a:cubicBezTo>
                      <a:cubicBezTo>
                        <a:pt x="179542" y="6036925"/>
                        <a:pt x="187413" y="6022954"/>
                        <a:pt x="188684" y="6007707"/>
                      </a:cubicBezTo>
                      <a:cubicBezTo>
                        <a:pt x="197131" y="5906343"/>
                        <a:pt x="198360" y="5804507"/>
                        <a:pt x="203198" y="5702907"/>
                      </a:cubicBezTo>
                      <a:cubicBezTo>
                        <a:pt x="166718" y="5593467"/>
                        <a:pt x="215926" y="5728362"/>
                        <a:pt x="159656" y="5615822"/>
                      </a:cubicBezTo>
                      <a:cubicBezTo>
                        <a:pt x="152814" y="5602138"/>
                        <a:pt x="151168" y="5586341"/>
                        <a:pt x="145141" y="5572279"/>
                      </a:cubicBezTo>
                      <a:cubicBezTo>
                        <a:pt x="91335" y="5446731"/>
                        <a:pt x="135638" y="5572795"/>
                        <a:pt x="101598" y="5470679"/>
                      </a:cubicBezTo>
                      <a:cubicBezTo>
                        <a:pt x="33734" y="5402813"/>
                        <a:pt x="74629" y="5450749"/>
                        <a:pt x="14513" y="5354565"/>
                      </a:cubicBezTo>
                      <a:lnTo>
                        <a:pt x="0" y="5337161"/>
                      </a:lnTo>
                      <a:lnTo>
                        <a:pt x="0" y="4875821"/>
                      </a:lnTo>
                      <a:lnTo>
                        <a:pt x="11716" y="4864197"/>
                      </a:lnTo>
                      <a:cubicBezTo>
                        <a:pt x="23320" y="4851491"/>
                        <a:pt x="33437" y="4837745"/>
                        <a:pt x="43541" y="4817536"/>
                      </a:cubicBezTo>
                      <a:cubicBezTo>
                        <a:pt x="50383" y="4803852"/>
                        <a:pt x="53218" y="4788507"/>
                        <a:pt x="58056" y="4773993"/>
                      </a:cubicBezTo>
                      <a:cubicBezTo>
                        <a:pt x="100870" y="4745450"/>
                        <a:pt x="110217" y="4743330"/>
                        <a:pt x="145141" y="4701422"/>
                      </a:cubicBezTo>
                      <a:cubicBezTo>
                        <a:pt x="156308" y="4688021"/>
                        <a:pt x="169157" y="4674587"/>
                        <a:pt x="174170" y="4657879"/>
                      </a:cubicBezTo>
                      <a:cubicBezTo>
                        <a:pt x="184000" y="4625111"/>
                        <a:pt x="183846" y="4590146"/>
                        <a:pt x="188684" y="4556279"/>
                      </a:cubicBezTo>
                      <a:cubicBezTo>
                        <a:pt x="179008" y="4541765"/>
                        <a:pt x="165172" y="4529285"/>
                        <a:pt x="159656" y="4512736"/>
                      </a:cubicBezTo>
                      <a:cubicBezTo>
                        <a:pt x="107510" y="4356297"/>
                        <a:pt x="182071" y="4481046"/>
                        <a:pt x="116113" y="4382107"/>
                      </a:cubicBezTo>
                      <a:cubicBezTo>
                        <a:pt x="67646" y="4345758"/>
                        <a:pt x="54495" y="4345958"/>
                        <a:pt x="29027" y="4295022"/>
                      </a:cubicBezTo>
                      <a:cubicBezTo>
                        <a:pt x="22185" y="4281338"/>
                        <a:pt x="19885" y="4265804"/>
                        <a:pt x="14513" y="4251479"/>
                      </a:cubicBezTo>
                      <a:lnTo>
                        <a:pt x="0" y="4215197"/>
                      </a:lnTo>
                      <a:lnTo>
                        <a:pt x="0" y="3656621"/>
                      </a:lnTo>
                      <a:lnTo>
                        <a:pt x="11716" y="3644997"/>
                      </a:lnTo>
                      <a:cubicBezTo>
                        <a:pt x="23320" y="3632291"/>
                        <a:pt x="33437" y="3618545"/>
                        <a:pt x="43541" y="3598336"/>
                      </a:cubicBezTo>
                      <a:cubicBezTo>
                        <a:pt x="50383" y="3584652"/>
                        <a:pt x="51214" y="3568477"/>
                        <a:pt x="58056" y="3554793"/>
                      </a:cubicBezTo>
                      <a:cubicBezTo>
                        <a:pt x="77324" y="3516258"/>
                        <a:pt x="86259" y="3500668"/>
                        <a:pt x="89679" y="3496679"/>
                      </a:cubicBezTo>
                      <a:lnTo>
                        <a:pt x="90674" y="3497490"/>
                      </a:lnTo>
                      <a:lnTo>
                        <a:pt x="87177" y="3507024"/>
                      </a:lnTo>
                      <a:cubicBezTo>
                        <a:pt x="75278" y="3540797"/>
                        <a:pt x="89490" y="3507530"/>
                        <a:pt x="91273" y="3497978"/>
                      </a:cubicBezTo>
                      <a:lnTo>
                        <a:pt x="90674" y="3497490"/>
                      </a:lnTo>
                      <a:lnTo>
                        <a:pt x="101598" y="3467707"/>
                      </a:lnTo>
                      <a:cubicBezTo>
                        <a:pt x="110746" y="3443312"/>
                        <a:pt x="127641" y="3421018"/>
                        <a:pt x="130627" y="3395136"/>
                      </a:cubicBezTo>
                      <a:cubicBezTo>
                        <a:pt x="142286" y="3294091"/>
                        <a:pt x="149375" y="3191963"/>
                        <a:pt x="145141" y="3090336"/>
                      </a:cubicBezTo>
                      <a:cubicBezTo>
                        <a:pt x="144415" y="3072907"/>
                        <a:pt x="122985" y="3062826"/>
                        <a:pt x="116113" y="3046793"/>
                      </a:cubicBezTo>
                      <a:cubicBezTo>
                        <a:pt x="108255" y="3028458"/>
                        <a:pt x="106436" y="3008088"/>
                        <a:pt x="101598" y="2988736"/>
                      </a:cubicBezTo>
                      <a:cubicBezTo>
                        <a:pt x="101598" y="2988736"/>
                        <a:pt x="49439" y="2913446"/>
                        <a:pt x="29027" y="2872622"/>
                      </a:cubicBezTo>
                      <a:cubicBezTo>
                        <a:pt x="20106" y="2854780"/>
                        <a:pt x="22371" y="2832900"/>
                        <a:pt x="14513" y="2814565"/>
                      </a:cubicBezTo>
                      <a:lnTo>
                        <a:pt x="0" y="2795436"/>
                      </a:lnTo>
                      <a:lnTo>
                        <a:pt x="0" y="2452415"/>
                      </a:lnTo>
                      <a:lnTo>
                        <a:pt x="10083" y="2432363"/>
                      </a:lnTo>
                      <a:cubicBezTo>
                        <a:pt x="32389" y="2385797"/>
                        <a:pt x="14090" y="2401305"/>
                        <a:pt x="43541" y="2204965"/>
                      </a:cubicBezTo>
                      <a:cubicBezTo>
                        <a:pt x="52997" y="2141925"/>
                        <a:pt x="68364" y="2093193"/>
                        <a:pt x="87084" y="2030793"/>
                      </a:cubicBezTo>
                      <a:cubicBezTo>
                        <a:pt x="91480" y="2016139"/>
                        <a:pt x="100644" y="2002520"/>
                        <a:pt x="101598" y="1987250"/>
                      </a:cubicBezTo>
                      <a:cubicBezTo>
                        <a:pt x="110355" y="1847135"/>
                        <a:pt x="111275" y="1706641"/>
                        <a:pt x="116113" y="1566336"/>
                      </a:cubicBezTo>
                      <a:cubicBezTo>
                        <a:pt x="111275" y="1546984"/>
                        <a:pt x="107906" y="1527203"/>
                        <a:pt x="101598" y="1508279"/>
                      </a:cubicBezTo>
                      <a:cubicBezTo>
                        <a:pt x="93359" y="1483562"/>
                        <a:pt x="81718" y="1460102"/>
                        <a:pt x="72570" y="1435707"/>
                      </a:cubicBezTo>
                      <a:cubicBezTo>
                        <a:pt x="67198" y="1421382"/>
                        <a:pt x="59327" y="1407411"/>
                        <a:pt x="58056" y="1392165"/>
                      </a:cubicBezTo>
                      <a:cubicBezTo>
                        <a:pt x="33668" y="1099517"/>
                        <a:pt x="12750" y="1179734"/>
                        <a:pt x="58056" y="1043822"/>
                      </a:cubicBezTo>
                      <a:cubicBezTo>
                        <a:pt x="72570" y="1038984"/>
                        <a:pt x="89651" y="1038864"/>
                        <a:pt x="101598" y="1029307"/>
                      </a:cubicBezTo>
                      <a:cubicBezTo>
                        <a:pt x="136264" y="1001574"/>
                        <a:pt x="127610" y="977283"/>
                        <a:pt x="145141" y="942222"/>
                      </a:cubicBezTo>
                      <a:cubicBezTo>
                        <a:pt x="194973" y="842558"/>
                        <a:pt x="160681" y="966123"/>
                        <a:pt x="188684" y="826107"/>
                      </a:cubicBezTo>
                      <a:cubicBezTo>
                        <a:pt x="141653" y="755561"/>
                        <a:pt x="167457" y="798167"/>
                        <a:pt x="116113" y="695479"/>
                      </a:cubicBezTo>
                      <a:cubicBezTo>
                        <a:pt x="106933" y="677120"/>
                        <a:pt x="87084" y="666450"/>
                        <a:pt x="72570" y="651936"/>
                      </a:cubicBezTo>
                      <a:lnTo>
                        <a:pt x="0" y="579366"/>
                      </a:lnTo>
                      <a:lnTo>
                        <a:pt x="0" y="289064"/>
                      </a:lnTo>
                      <a:lnTo>
                        <a:pt x="14357" y="180846"/>
                      </a:lnTo>
                      <a:cubicBezTo>
                        <a:pt x="16409" y="144376"/>
                        <a:pt x="16093" y="107697"/>
                        <a:pt x="14513" y="71365"/>
                      </a:cubicBezTo>
                      <a:cubicBezTo>
                        <a:pt x="13647" y="51436"/>
                        <a:pt x="14404" y="28344"/>
                        <a:pt x="11371" y="7266"/>
                      </a:cubicBezTo>
                      <a:close/>
                    </a:path>
                  </a:pathLst>
                </a:custGeom>
                <a:blipFill>
                  <a:blip r:embed="rId4">
                    <a:duotone>
                      <a:prstClr val="black"/>
                      <a:schemeClr val="accent4">
                        <a:lumMod val="75000"/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artisticBlur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7" name="矩形 6"/>
            <p:cNvSpPr/>
            <p:nvPr/>
          </p:nvSpPr>
          <p:spPr>
            <a:xfrm>
              <a:off x="822778" y="160864"/>
              <a:ext cx="5022852" cy="6697136"/>
            </a:xfrm>
            <a:prstGeom prst="rect">
              <a:avLst/>
            </a:prstGeom>
            <a:gradFill>
              <a:gsLst>
                <a:gs pos="36000">
                  <a:srgbClr val="353535">
                    <a:alpha val="70000"/>
                  </a:srgbClr>
                </a:gs>
                <a:gs pos="10000">
                  <a:schemeClr val="tx1">
                    <a:lumMod val="85000"/>
                    <a:lumOff val="15000"/>
                  </a:schemeClr>
                </a:gs>
                <a:gs pos="84000">
                  <a:schemeClr val="tx1">
                    <a:lumMod val="65000"/>
                    <a:lumOff val="35000"/>
                    <a:alpha val="54000"/>
                  </a:schemeClr>
                </a:gs>
                <a:gs pos="100000">
                  <a:schemeClr val="tx1">
                    <a:lumMod val="50000"/>
                    <a:lumOff val="50000"/>
                    <a:alpha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080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15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FOT-Skip Std B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zn huang</dc:creator>
  <cp:lastModifiedBy>zn huang</cp:lastModifiedBy>
  <cp:revision>27</cp:revision>
  <dcterms:created xsi:type="dcterms:W3CDTF">2019-05-31T07:44:19Z</dcterms:created>
  <dcterms:modified xsi:type="dcterms:W3CDTF">2019-06-20T13:43:11Z</dcterms:modified>
</cp:coreProperties>
</file>