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9EE2"/>
    <a:srgbClr val="954ECA"/>
    <a:srgbClr val="FF2121"/>
    <a:srgbClr val="FFAFAF"/>
    <a:srgbClr val="5B9BD5"/>
    <a:srgbClr val="2B9B3F"/>
    <a:srgbClr val="082908"/>
    <a:srgbClr val="115711"/>
    <a:srgbClr val="041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9" autoAdjust="0"/>
  </p:normalViewPr>
  <p:slideViewPr>
    <p:cSldViewPr snapToGrid="0" showGuides="1">
      <p:cViewPr>
        <p:scale>
          <a:sx n="66" d="100"/>
          <a:sy n="66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43" name="群組 42"/>
            <p:cNvGrpSpPr/>
            <p:nvPr/>
          </p:nvGrpSpPr>
          <p:grpSpPr>
            <a:xfrm>
              <a:off x="3268184" y="3147818"/>
              <a:ext cx="4643045" cy="769441"/>
              <a:chOff x="2972238" y="3036358"/>
              <a:chExt cx="4643045" cy="769441"/>
            </a:xfrm>
          </p:grpSpPr>
          <p:sp>
            <p:nvSpPr>
              <p:cNvPr id="40" name="向右箭號 39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向右箭號 40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3852892" y="3036358"/>
                <a:ext cx="2881737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中</a:t>
                </a:r>
                <a:r>
                  <a:rPr lang="zh-TW" altLang="en-US" sz="4400" dirty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文</a:t>
                </a:r>
              </a:p>
            </p:txBody>
          </p:sp>
        </p:grpSp>
      </p:grpSp>
      <p:sp>
        <p:nvSpPr>
          <p:cNvPr id="8" name="向右箭號 7"/>
          <p:cNvSpPr/>
          <p:nvPr/>
        </p:nvSpPr>
        <p:spPr>
          <a:xfrm>
            <a:off x="8947767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flipH="1">
            <a:off x="5185376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882571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flipH="1">
            <a:off x="120180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圖片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30363" r="19810" b="65887"/>
          <a:stretch/>
        </p:blipFill>
        <p:spPr>
          <a:xfrm>
            <a:off x="10375480" y="1021734"/>
            <a:ext cx="271463" cy="257175"/>
          </a:xfrm>
          <a:prstGeom prst="rect">
            <a:avLst/>
          </a:prstGeom>
        </p:spPr>
      </p:pic>
      <p:grpSp>
        <p:nvGrpSpPr>
          <p:cNvPr id="387" name="群組 386"/>
          <p:cNvGrpSpPr/>
          <p:nvPr/>
        </p:nvGrpSpPr>
        <p:grpSpPr>
          <a:xfrm>
            <a:off x="97381" y="534573"/>
            <a:ext cx="9513579" cy="6993847"/>
            <a:chOff x="0" y="0"/>
            <a:chExt cx="9513579" cy="6993847"/>
          </a:xfrm>
        </p:grpSpPr>
        <p:grpSp>
          <p:nvGrpSpPr>
            <p:cNvPr id="383" name="群組 382"/>
            <p:cNvGrpSpPr/>
            <p:nvPr/>
          </p:nvGrpSpPr>
          <p:grpSpPr>
            <a:xfrm>
              <a:off x="0" y="0"/>
              <a:ext cx="9513579" cy="6993847"/>
              <a:chOff x="3551080" y="215043"/>
              <a:chExt cx="9513579" cy="6993847"/>
            </a:xfrm>
          </p:grpSpPr>
          <p:grpSp>
            <p:nvGrpSpPr>
              <p:cNvPr id="110" name="群組 109"/>
              <p:cNvGrpSpPr/>
              <p:nvPr/>
            </p:nvGrpSpPr>
            <p:grpSpPr>
              <a:xfrm>
                <a:off x="3551080" y="215043"/>
                <a:ext cx="7622504" cy="6993847"/>
                <a:chOff x="6374505" y="7412"/>
                <a:chExt cx="7622504" cy="6993847"/>
              </a:xfrm>
            </p:grpSpPr>
            <p:grpSp>
              <p:nvGrpSpPr>
                <p:cNvPr id="109" name="群組 108"/>
                <p:cNvGrpSpPr/>
                <p:nvPr/>
              </p:nvGrpSpPr>
              <p:grpSpPr>
                <a:xfrm>
                  <a:off x="6374505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96" name="群組 95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9" name="群組 8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4" name="群組 3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" name="群組 1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24" name="圖片 1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8" name="圖片 12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37" name="群組 1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38" name="圖片 1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39" name="圖片 1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0" name="群組 13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41" name="群組 14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5" name="圖片 14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6" name="圖片 1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42" name="群組 14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3" name="圖片 14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4" name="圖片 14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47" name="群組 14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48" name="群組 14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6" name="群組 15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0" name="圖片 15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1" name="圖片 16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7" name="群組 15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8" name="圖片 15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9" name="圖片 15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9" name="群組 14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0" name="群組 1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4" name="圖片 1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5" name="圖片 1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1" name="群組 1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2" name="圖片 1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3" name="圖片 1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62" name="群組 161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63" name="群組 162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79" name="群組 178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7" name="群組 18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91" name="圖片 19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2" name="圖片 19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8" name="群組 18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9" name="圖片 18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0" name="圖片 18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0" name="群組 17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1" name="群組 18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5" name="圖片 18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6" name="圖片 18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2" name="群組 18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3" name="圖片 18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4" name="圖片 18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64" name="群組 163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65" name="群組 164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73" name="群組 172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7" name="圖片 17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8" name="圖片 17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74" name="群組 173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5" name="圖片 17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6" name="圖片 17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66" name="群組 165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67" name="群組 16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1" name="圖片 17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2" name="圖片 17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68" name="群組 16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9" name="圖片 16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0" name="圖片 16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  <p:grpSp>
              <p:nvGrpSpPr>
                <p:cNvPr id="193" name="群組 192"/>
                <p:cNvGrpSpPr/>
                <p:nvPr/>
              </p:nvGrpSpPr>
              <p:grpSpPr>
                <a:xfrm>
                  <a:off x="10171872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194" name="群組 193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226" name="群組 22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42" name="群組 24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50" name="群組 2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4" name="圖片 2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5" name="圖片 2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51" name="群組 2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2" name="圖片 2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3" name="圖片 2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43" name="群組 24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44" name="群組 24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8" name="圖片 24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9" name="圖片 24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45" name="群組 24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6" name="圖片 2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7" name="圖片 24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227" name="群組 22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28" name="群組 22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6" name="群組 23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0" name="圖片 23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1" name="圖片 24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7" name="群組 2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8" name="圖片 2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9" name="圖片 2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29" name="群組 22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0" name="群組 22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4" name="圖片 23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5" name="圖片 23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1" name="群組 23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2" name="圖片 23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3" name="圖片 23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95" name="群組 194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96" name="群組 19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12" name="群組 21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20" name="群組 21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4" name="圖片 2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5" name="圖片 22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21" name="群組 22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2" name="圖片 22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3" name="圖片 22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13" name="群組 21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14" name="群組 21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8" name="圖片 21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9" name="圖片 21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15" name="群組 21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6" name="圖片 21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7" name="圖片 21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97" name="群組 19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98" name="群組 19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6" name="群組 20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0" name="圖片 20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1" name="圖片 21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7" name="群組 20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8" name="圖片 20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9" name="圖片 20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99" name="群組 19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0" name="群組 19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4" name="圖片 20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5" name="圖片 20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1" name="群組 20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2" name="圖片 20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3" name="圖片 20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</p:grpSp>
          <p:grpSp>
            <p:nvGrpSpPr>
              <p:cNvPr id="321" name="群組 320"/>
              <p:cNvGrpSpPr/>
              <p:nvPr/>
            </p:nvGrpSpPr>
            <p:grpSpPr>
              <a:xfrm>
                <a:off x="11142087" y="215043"/>
                <a:ext cx="1922572" cy="6993847"/>
                <a:chOff x="11372167" y="7412"/>
                <a:chExt cx="1922572" cy="6993847"/>
              </a:xfrm>
            </p:grpSpPr>
            <p:grpSp>
              <p:nvGrpSpPr>
                <p:cNvPr id="353" name="群組 352"/>
                <p:cNvGrpSpPr/>
                <p:nvPr/>
              </p:nvGrpSpPr>
              <p:grpSpPr>
                <a:xfrm>
                  <a:off x="11372167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69" name="群組 368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7" name="群組 37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81" name="圖片 38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2" name="圖片 38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8" name="群組 37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9" name="圖片 37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0" name="圖片 37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70" name="群組 369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1" name="群組 370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5" name="圖片 37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6" name="圖片 37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2" name="群組 371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3" name="圖片 37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4" name="圖片 37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354" name="群組 353"/>
                <p:cNvGrpSpPr/>
                <p:nvPr/>
              </p:nvGrpSpPr>
              <p:grpSpPr>
                <a:xfrm>
                  <a:off x="12324251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55" name="群組 354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63" name="群組 362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7" name="圖片 36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8" name="圖片 36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64" name="群組 363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5" name="圖片 36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6" name="圖片 36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56" name="群組 355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57" name="群組 35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1" name="圖片 36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2" name="圖片 36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58" name="群組 35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59" name="圖片 35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0" name="圖片 35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  <p:grpSp>
          <p:nvGrpSpPr>
            <p:cNvPr id="385" name="群組 384"/>
            <p:cNvGrpSpPr/>
            <p:nvPr/>
          </p:nvGrpSpPr>
          <p:grpSpPr>
            <a:xfrm>
              <a:off x="279658" y="74723"/>
              <a:ext cx="8939586" cy="6783277"/>
              <a:chOff x="261056" y="67186"/>
              <a:chExt cx="8939586" cy="6783277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8" r="33194"/>
              <a:stretch/>
            </p:blipFill>
            <p:spPr>
              <a:xfrm>
                <a:off x="261056" y="67186"/>
                <a:ext cx="5695950" cy="6783277"/>
              </a:xfrm>
              <a:prstGeom prst="rect">
                <a:avLst/>
              </a:prstGeom>
            </p:spPr>
          </p:pic>
          <p:grpSp>
            <p:nvGrpSpPr>
              <p:cNvPr id="119" name="群組 118"/>
              <p:cNvGrpSpPr/>
              <p:nvPr/>
            </p:nvGrpSpPr>
            <p:grpSpPr>
              <a:xfrm>
                <a:off x="6076656" y="493408"/>
                <a:ext cx="3123986" cy="831328"/>
                <a:chOff x="5977705" y="390461"/>
                <a:chExt cx="3123986" cy="831328"/>
              </a:xfrm>
            </p:grpSpPr>
            <p:sp>
              <p:nvSpPr>
                <p:cNvPr id="97" name="文字方塊 96"/>
                <p:cNvSpPr txBox="1"/>
                <p:nvPr/>
              </p:nvSpPr>
              <p:spPr>
                <a:xfrm>
                  <a:off x="5977705" y="390461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Recode : 00234537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sp>
              <p:nvSpPr>
                <p:cNvPr id="108" name="文字方塊 107"/>
                <p:cNvSpPr txBox="1"/>
                <p:nvPr/>
              </p:nvSpPr>
              <p:spPr>
                <a:xfrm>
                  <a:off x="5977705" y="821679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 : 0027365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</p:grpSp>
          <p:grpSp>
            <p:nvGrpSpPr>
              <p:cNvPr id="115" name="群組 114"/>
              <p:cNvGrpSpPr/>
              <p:nvPr/>
            </p:nvGrpSpPr>
            <p:grpSpPr>
              <a:xfrm>
                <a:off x="7374235" y="1692370"/>
                <a:ext cx="1174781" cy="257175"/>
                <a:chOff x="7250459" y="1818709"/>
                <a:chExt cx="1174781" cy="257175"/>
              </a:xfrm>
            </p:grpSpPr>
            <p:pic>
              <p:nvPicPr>
                <p:cNvPr id="111" name="圖片 1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250459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2" name="圖片 1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551565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3" name="圖片 1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852671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4" name="圖片 1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8153777" y="1818709"/>
                  <a:ext cx="271463" cy="257175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群組 121"/>
              <p:cNvGrpSpPr/>
              <p:nvPr/>
            </p:nvGrpSpPr>
            <p:grpSpPr>
              <a:xfrm>
                <a:off x="7367591" y="2201171"/>
                <a:ext cx="880319" cy="257175"/>
                <a:chOff x="7268640" y="2098224"/>
                <a:chExt cx="880319" cy="257175"/>
              </a:xfrm>
            </p:grpSpPr>
            <p:pic>
              <p:nvPicPr>
                <p:cNvPr id="116" name="圖片 11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268640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7" name="圖片 11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573068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8" name="圖片 1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877496" y="2098224"/>
                  <a:ext cx="271463" cy="257175"/>
                </a:xfrm>
                <a:prstGeom prst="rect">
                  <a:avLst/>
                </a:prstGeom>
              </p:spPr>
            </p:pic>
          </p:grpSp>
          <p:pic>
            <p:nvPicPr>
              <p:cNvPr id="125" name="圖片 1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164" t="38602" r="24264" b="53283"/>
              <a:stretch/>
            </p:blipFill>
            <p:spPr>
              <a:xfrm>
                <a:off x="6087864" y="2812195"/>
                <a:ext cx="802824" cy="569946"/>
              </a:xfrm>
              <a:prstGeom prst="rect">
                <a:avLst/>
              </a:prstGeom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6076656" y="1593288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Player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7" name="文字方塊 126"/>
              <p:cNvSpPr txBox="1"/>
              <p:nvPr/>
            </p:nvSpPr>
            <p:spPr>
              <a:xfrm>
                <a:off x="6076656" y="2115559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Bomb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7106220" y="2807688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MAX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30" name="文字方塊 129"/>
              <p:cNvSpPr txBox="1"/>
              <p:nvPr/>
            </p:nvSpPr>
            <p:spPr>
              <a:xfrm>
                <a:off x="7106219" y="3095122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300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  <p:pic>
        <p:nvPicPr>
          <p:cNvPr id="386" name="圖片 38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25456" r="19810" b="70794"/>
          <a:stretch/>
        </p:blipFill>
        <p:spPr>
          <a:xfrm>
            <a:off x="12512322" y="1187627"/>
            <a:ext cx="27146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1657570" y="2809264"/>
              <a:ext cx="7864273" cy="1446550"/>
              <a:chOff x="2972238" y="2697804"/>
              <a:chExt cx="4643045" cy="1446550"/>
            </a:xfrm>
          </p:grpSpPr>
          <p:sp>
            <p:nvSpPr>
              <p:cNvPr id="6" name="向右箭號 5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向右箭號 6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852892" y="2697804"/>
                <a:ext cx="2881737" cy="14465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1920</a:t>
                </a:r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 </a:t>
                </a:r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x1080</a:t>
                </a:r>
                <a:endParaRPr lang="zh-TW" altLang="en-US" sz="44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5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群組 165"/>
          <p:cNvGrpSpPr/>
          <p:nvPr/>
        </p:nvGrpSpPr>
        <p:grpSpPr>
          <a:xfrm>
            <a:off x="6445387" y="-3199"/>
            <a:ext cx="4800500" cy="7389280"/>
            <a:chOff x="6445387" y="-3199"/>
            <a:chExt cx="4800500" cy="7389280"/>
          </a:xfrm>
        </p:grpSpPr>
        <p:grpSp>
          <p:nvGrpSpPr>
            <p:cNvPr id="6" name="群組 5"/>
            <p:cNvGrpSpPr/>
            <p:nvPr/>
          </p:nvGrpSpPr>
          <p:grpSpPr>
            <a:xfrm>
              <a:off x="6746312" y="303086"/>
              <a:ext cx="4236919" cy="6858000"/>
              <a:chOff x="941329" y="520505"/>
              <a:chExt cx="5054311" cy="6337495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373"/>
              <a:stretch/>
            </p:blipFill>
            <p:spPr>
              <a:xfrm>
                <a:off x="941329" y="520506"/>
                <a:ext cx="5002369" cy="6337494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93271" y="520505"/>
                <a:ext cx="5002369" cy="6337494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lumMod val="98000"/>
                      <a:alpha val="41000"/>
                    </a:srgbClr>
                  </a:gs>
                  <a:gs pos="100000">
                    <a:srgbClr val="B17DD8"/>
                  </a:gs>
                  <a:gs pos="54000">
                    <a:srgbClr val="954ECA">
                      <a:alpha val="64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445387" y="303085"/>
              <a:ext cx="681092" cy="6740291"/>
              <a:chOff x="6445387" y="303085"/>
              <a:chExt cx="681092" cy="6740291"/>
            </a:xfrm>
          </p:grpSpPr>
          <p:grpSp>
            <p:nvGrpSpPr>
              <p:cNvPr id="22" name="群組 21"/>
              <p:cNvGrpSpPr/>
              <p:nvPr/>
            </p:nvGrpSpPr>
            <p:grpSpPr>
              <a:xfrm>
                <a:off x="6445387" y="303085"/>
                <a:ext cx="601849" cy="1758371"/>
                <a:chOff x="1313250" y="3124648"/>
                <a:chExt cx="601849" cy="1758371"/>
              </a:xfrm>
            </p:grpSpPr>
            <p:pic>
              <p:nvPicPr>
                <p:cNvPr id="12" name="圖片 11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43036">
                  <a:off x="1275755" y="322423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14" name="圖片 13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580265">
                  <a:off x="1353714" y="3187024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15" name="圖片 14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922293">
                  <a:off x="1257468" y="376767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16" name="圖片 15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8101">
                  <a:off x="1250874" y="4308306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17" name="圖片 16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344719" y="3794462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18" name="圖片 17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6804">
                  <a:off x="1281618" y="3200305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19" name="圖片 18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198745">
                  <a:off x="1329604" y="373204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20" name="圖片 19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32731">
                  <a:off x="1318195" y="4321633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21" name="圖片 20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646846">
                  <a:off x="1318196" y="4321634"/>
                  <a:ext cx="623761" cy="499009"/>
                </a:xfrm>
                <a:prstGeom prst="rect">
                  <a:avLst/>
                </a:prstGeom>
              </p:spPr>
            </p:pic>
          </p:grpSp>
          <p:grpSp>
            <p:nvGrpSpPr>
              <p:cNvPr id="23" name="群組 22"/>
              <p:cNvGrpSpPr/>
              <p:nvPr/>
            </p:nvGrpSpPr>
            <p:grpSpPr>
              <a:xfrm rot="10800000">
                <a:off x="6472712" y="2016894"/>
                <a:ext cx="601849" cy="1758371"/>
                <a:chOff x="1313250" y="3124648"/>
                <a:chExt cx="601849" cy="1758371"/>
              </a:xfrm>
            </p:grpSpPr>
            <p:pic>
              <p:nvPicPr>
                <p:cNvPr id="24" name="圖片 23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43036">
                  <a:off x="1275755" y="322423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25" name="圖片 24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580265">
                  <a:off x="1353714" y="3187024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26" name="圖片 25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922293">
                  <a:off x="1257468" y="376767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27" name="圖片 26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8101">
                  <a:off x="1250874" y="4308306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28" name="圖片 27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344719" y="3794462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29" name="圖片 28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6804">
                  <a:off x="1281618" y="3200305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30" name="圖片 29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198745">
                  <a:off x="1329604" y="373204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31" name="圖片 30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32731">
                  <a:off x="1318195" y="4321633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32" name="圖片 31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646846">
                  <a:off x="1318196" y="4321634"/>
                  <a:ext cx="623761" cy="499009"/>
                </a:xfrm>
                <a:prstGeom prst="rect">
                  <a:avLst/>
                </a:prstGeom>
              </p:spPr>
            </p:pic>
          </p:grpSp>
          <p:grpSp>
            <p:nvGrpSpPr>
              <p:cNvPr id="33" name="群組 32"/>
              <p:cNvGrpSpPr/>
              <p:nvPr/>
            </p:nvGrpSpPr>
            <p:grpSpPr>
              <a:xfrm>
                <a:off x="6524630" y="3616439"/>
                <a:ext cx="601849" cy="1758371"/>
                <a:chOff x="1313250" y="3124648"/>
                <a:chExt cx="601849" cy="1758371"/>
              </a:xfrm>
            </p:grpSpPr>
            <p:pic>
              <p:nvPicPr>
                <p:cNvPr id="34" name="圖片 33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43036">
                  <a:off x="1275755" y="322423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35" name="圖片 34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580265">
                  <a:off x="1353714" y="3187024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36" name="圖片 35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922293">
                  <a:off x="1257468" y="376767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37" name="圖片 36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8101">
                  <a:off x="1250874" y="4308306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38" name="圖片 37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344719" y="3794462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39" name="圖片 38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6804">
                  <a:off x="1281618" y="3200305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40" name="圖片 39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198745">
                  <a:off x="1329604" y="373204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41" name="圖片 40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32731">
                  <a:off x="1318195" y="4321633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42" name="圖片 41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646846">
                  <a:off x="1318196" y="4321634"/>
                  <a:ext cx="623761" cy="49900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群組 42"/>
              <p:cNvGrpSpPr/>
              <p:nvPr/>
            </p:nvGrpSpPr>
            <p:grpSpPr>
              <a:xfrm rot="10800000">
                <a:off x="6524630" y="5285005"/>
                <a:ext cx="601849" cy="1758371"/>
                <a:chOff x="1313250" y="3124648"/>
                <a:chExt cx="601849" cy="1758371"/>
              </a:xfrm>
            </p:grpSpPr>
            <p:pic>
              <p:nvPicPr>
                <p:cNvPr id="44" name="圖片 43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43036">
                  <a:off x="1275755" y="322423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45" name="圖片 44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580265">
                  <a:off x="1353714" y="3187024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46" name="圖片 45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922293">
                  <a:off x="1257468" y="376767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47" name="圖片 46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8101">
                  <a:off x="1250874" y="4308306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48" name="圖片 47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344719" y="3794462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49" name="圖片 48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6804">
                  <a:off x="1281618" y="3200305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50" name="圖片 49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198745">
                  <a:off x="1329604" y="373204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51" name="圖片 50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32731">
                  <a:off x="1318195" y="4321633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52" name="圖片 51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646846">
                  <a:off x="1318196" y="4321634"/>
                  <a:ext cx="623761" cy="4990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4" name="群組 53"/>
            <p:cNvGrpSpPr/>
            <p:nvPr/>
          </p:nvGrpSpPr>
          <p:grpSpPr>
            <a:xfrm>
              <a:off x="10564795" y="271707"/>
              <a:ext cx="681092" cy="6740291"/>
              <a:chOff x="6445387" y="303085"/>
              <a:chExt cx="681092" cy="6740291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6445387" y="303085"/>
                <a:ext cx="601849" cy="1758371"/>
                <a:chOff x="1313250" y="3124648"/>
                <a:chExt cx="601849" cy="1758371"/>
              </a:xfrm>
            </p:grpSpPr>
            <p:pic>
              <p:nvPicPr>
                <p:cNvPr id="86" name="圖片 85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43036">
                  <a:off x="1275755" y="322423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87" name="圖片 86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580265">
                  <a:off x="1353714" y="3187024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88" name="圖片 87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922293">
                  <a:off x="1257468" y="376767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89" name="圖片 88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8101">
                  <a:off x="1250874" y="4308306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90" name="圖片 89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344719" y="3794462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91" name="圖片 90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6804">
                  <a:off x="1281618" y="3200305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92" name="圖片 91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198745">
                  <a:off x="1329604" y="373204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93" name="圖片 92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32731">
                  <a:off x="1318195" y="4321633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94" name="圖片 93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646846">
                  <a:off x="1318196" y="4321634"/>
                  <a:ext cx="623761" cy="499009"/>
                </a:xfrm>
                <a:prstGeom prst="rect">
                  <a:avLst/>
                </a:prstGeom>
              </p:spPr>
            </p:pic>
          </p:grpSp>
          <p:grpSp>
            <p:nvGrpSpPr>
              <p:cNvPr id="56" name="群組 55"/>
              <p:cNvGrpSpPr/>
              <p:nvPr/>
            </p:nvGrpSpPr>
            <p:grpSpPr>
              <a:xfrm rot="10800000">
                <a:off x="6472712" y="2016894"/>
                <a:ext cx="601849" cy="1758371"/>
                <a:chOff x="1313250" y="3124648"/>
                <a:chExt cx="601849" cy="1758371"/>
              </a:xfrm>
            </p:grpSpPr>
            <p:pic>
              <p:nvPicPr>
                <p:cNvPr id="77" name="圖片 76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43036">
                  <a:off x="1275755" y="322423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78" name="圖片 77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580265">
                  <a:off x="1353714" y="3187024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79" name="圖片 78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922293">
                  <a:off x="1257468" y="376767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80" name="圖片 79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8101">
                  <a:off x="1250874" y="4308306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81" name="圖片 80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344719" y="3794462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82" name="圖片 81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6804">
                  <a:off x="1281618" y="3200305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83" name="圖片 82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198745">
                  <a:off x="1329604" y="373204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84" name="圖片 83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32731">
                  <a:off x="1318195" y="4321633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85" name="圖片 84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646846">
                  <a:off x="1318196" y="4321634"/>
                  <a:ext cx="623761" cy="499009"/>
                </a:xfrm>
                <a:prstGeom prst="rect">
                  <a:avLst/>
                </a:prstGeom>
              </p:spPr>
            </p:pic>
          </p:grpSp>
          <p:grpSp>
            <p:nvGrpSpPr>
              <p:cNvPr id="57" name="群組 56"/>
              <p:cNvGrpSpPr/>
              <p:nvPr/>
            </p:nvGrpSpPr>
            <p:grpSpPr>
              <a:xfrm>
                <a:off x="6524630" y="3616439"/>
                <a:ext cx="601849" cy="1758371"/>
                <a:chOff x="1313250" y="3124648"/>
                <a:chExt cx="601849" cy="1758371"/>
              </a:xfrm>
            </p:grpSpPr>
            <p:pic>
              <p:nvPicPr>
                <p:cNvPr id="68" name="圖片 67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43036">
                  <a:off x="1275755" y="322423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69" name="圖片 68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580265">
                  <a:off x="1353714" y="3187024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70" name="圖片 69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922293">
                  <a:off x="1257468" y="376767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71" name="圖片 70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8101">
                  <a:off x="1250874" y="4308306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72" name="圖片 71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344719" y="3794462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73" name="圖片 72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6804">
                  <a:off x="1281618" y="3200305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74" name="圖片 73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198745">
                  <a:off x="1329604" y="373204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75" name="圖片 74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32731">
                  <a:off x="1318195" y="4321633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76" name="圖片 75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646846">
                  <a:off x="1318196" y="4321634"/>
                  <a:ext cx="623761" cy="49900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群組 57"/>
              <p:cNvGrpSpPr/>
              <p:nvPr/>
            </p:nvGrpSpPr>
            <p:grpSpPr>
              <a:xfrm rot="10800000">
                <a:off x="6524630" y="5285005"/>
                <a:ext cx="601849" cy="1758371"/>
                <a:chOff x="1313250" y="3124648"/>
                <a:chExt cx="601849" cy="1758371"/>
              </a:xfrm>
            </p:grpSpPr>
            <p:pic>
              <p:nvPicPr>
                <p:cNvPr id="59" name="圖片 58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43036">
                  <a:off x="1275755" y="322423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60" name="圖片 59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580265">
                  <a:off x="1353714" y="3187024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61" name="圖片 60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922293">
                  <a:off x="1257468" y="376767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62" name="圖片 61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8101">
                  <a:off x="1250874" y="4308306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63" name="圖片 62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344719" y="3794462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64" name="圖片 63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206804">
                  <a:off x="1281618" y="3200305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65" name="圖片 64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198745">
                  <a:off x="1329604" y="3732049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66" name="圖片 65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32731">
                  <a:off x="1318195" y="4321633"/>
                  <a:ext cx="623761" cy="499009"/>
                </a:xfrm>
                <a:prstGeom prst="rect">
                  <a:avLst/>
                </a:prstGeom>
              </p:spPr>
            </p:pic>
            <p:pic>
              <p:nvPicPr>
                <p:cNvPr id="67" name="圖片 66" descr="Photoshop 專題 ─ 製作血腥立體網襪腿（？）Part 3：小修飾 ~ Photoshop 私藏筆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646846">
                  <a:off x="1318196" y="4321634"/>
                  <a:ext cx="623761" cy="4990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6" name="群組 95"/>
            <p:cNvGrpSpPr/>
            <p:nvPr/>
          </p:nvGrpSpPr>
          <p:grpSpPr>
            <a:xfrm rot="5400000">
              <a:off x="7287265" y="6205971"/>
              <a:ext cx="601849" cy="1758371"/>
              <a:chOff x="1313250" y="3124648"/>
              <a:chExt cx="601849" cy="1758371"/>
            </a:xfrm>
          </p:grpSpPr>
          <p:pic>
            <p:nvPicPr>
              <p:cNvPr id="127" name="圖片 126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3036">
                <a:off x="1275755" y="322423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28" name="圖片 127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80265">
                <a:off x="1353714" y="3187024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29" name="圖片 128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22293">
                <a:off x="1257468" y="376767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30" name="圖片 129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8101">
                <a:off x="1250874" y="4308306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31" name="圖片 130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344719" y="3794462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32" name="圖片 131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6804">
                <a:off x="1281618" y="3200305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33" name="圖片 132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98745">
                <a:off x="1329604" y="373204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34" name="圖片 133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32731">
                <a:off x="1318195" y="4321633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35" name="圖片 134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646846">
                <a:off x="1318196" y="4321634"/>
                <a:ext cx="623761" cy="499009"/>
              </a:xfrm>
              <a:prstGeom prst="rect">
                <a:avLst/>
              </a:prstGeom>
            </p:spPr>
          </p:pic>
        </p:grpSp>
        <p:grpSp>
          <p:nvGrpSpPr>
            <p:cNvPr id="97" name="群組 96"/>
            <p:cNvGrpSpPr/>
            <p:nvPr/>
          </p:nvGrpSpPr>
          <p:grpSpPr>
            <a:xfrm rot="16200000">
              <a:off x="9890812" y="6190148"/>
              <a:ext cx="601849" cy="1747131"/>
              <a:chOff x="1313250" y="3124648"/>
              <a:chExt cx="601849" cy="1758371"/>
            </a:xfrm>
          </p:grpSpPr>
          <p:pic>
            <p:nvPicPr>
              <p:cNvPr id="118" name="圖片 117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3036">
                <a:off x="1275755" y="322423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19" name="圖片 118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80265">
                <a:off x="1353714" y="3187024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20" name="圖片 119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22293">
                <a:off x="1257468" y="376767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21" name="圖片 120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8101">
                <a:off x="1250874" y="4308306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22" name="圖片 121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344719" y="3794462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23" name="圖片 122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6804">
                <a:off x="1281618" y="3200305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24" name="圖片 123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98745">
                <a:off x="1329604" y="373204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25" name="圖片 124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32731">
                <a:off x="1318195" y="4321633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26" name="圖片 125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646846">
                <a:off x="1318196" y="4321634"/>
                <a:ext cx="623761" cy="499009"/>
              </a:xfrm>
              <a:prstGeom prst="rect">
                <a:avLst/>
              </a:prstGeom>
            </p:spPr>
          </p:pic>
        </p:grpSp>
        <p:grpSp>
          <p:nvGrpSpPr>
            <p:cNvPr id="98" name="群組 97"/>
            <p:cNvGrpSpPr/>
            <p:nvPr/>
          </p:nvGrpSpPr>
          <p:grpSpPr>
            <a:xfrm rot="16200000">
              <a:off x="7365341" y="-521181"/>
              <a:ext cx="601849" cy="1758371"/>
              <a:chOff x="1313250" y="3124648"/>
              <a:chExt cx="601849" cy="1758371"/>
            </a:xfrm>
          </p:grpSpPr>
          <p:pic>
            <p:nvPicPr>
              <p:cNvPr id="109" name="圖片 108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3036">
                <a:off x="1275755" y="322423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10" name="圖片 109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80265">
                <a:off x="1353714" y="3187024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11" name="圖片 110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22293">
                <a:off x="1257468" y="376767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12" name="圖片 111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8101">
                <a:off x="1250874" y="4308306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13" name="圖片 112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344719" y="3794462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14" name="圖片 113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6804">
                <a:off x="1281618" y="3200305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15" name="圖片 114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98745">
                <a:off x="1329604" y="373204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16" name="圖片 115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32731">
                <a:off x="1318195" y="4321633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17" name="圖片 116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646846">
                <a:off x="1318196" y="4321634"/>
                <a:ext cx="623761" cy="499009"/>
              </a:xfrm>
              <a:prstGeom prst="rect">
                <a:avLst/>
              </a:prstGeom>
            </p:spPr>
          </p:pic>
        </p:grpSp>
        <p:grpSp>
          <p:nvGrpSpPr>
            <p:cNvPr id="99" name="群組 98"/>
            <p:cNvGrpSpPr/>
            <p:nvPr/>
          </p:nvGrpSpPr>
          <p:grpSpPr>
            <a:xfrm rot="16200000">
              <a:off x="9720026" y="-581460"/>
              <a:ext cx="601849" cy="1758371"/>
              <a:chOff x="1313250" y="3124648"/>
              <a:chExt cx="601849" cy="1758371"/>
            </a:xfrm>
          </p:grpSpPr>
          <p:pic>
            <p:nvPicPr>
              <p:cNvPr id="100" name="圖片 99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3036">
                <a:off x="1275755" y="322423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01" name="圖片 100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80265">
                <a:off x="1353714" y="3187024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02" name="圖片 101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22293">
                <a:off x="1257468" y="376767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03" name="圖片 102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8101">
                <a:off x="1250874" y="4308306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04" name="圖片 103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344719" y="3794462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05" name="圖片 104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6804">
                <a:off x="1281618" y="3200305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06" name="圖片 105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98745">
                <a:off x="1329604" y="373204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07" name="圖片 106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32731">
                <a:off x="1318195" y="4321633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08" name="圖片 107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646846">
                <a:off x="1318196" y="4321634"/>
                <a:ext cx="623761" cy="499009"/>
              </a:xfrm>
              <a:prstGeom prst="rect">
                <a:avLst/>
              </a:prstGeom>
            </p:spPr>
          </p:pic>
        </p:grpSp>
        <p:pic>
          <p:nvPicPr>
            <p:cNvPr id="137" name="圖片 136" descr="Photoshop 專題 ─ 製作血腥立體網襪腿（？）Part 3：小修飾 ~ Photoshop 私藏筆記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41846">
              <a:off x="8518745" y="84492"/>
              <a:ext cx="623761" cy="499009"/>
            </a:xfrm>
            <a:prstGeom prst="rect">
              <a:avLst/>
            </a:prstGeom>
          </p:spPr>
        </p:pic>
        <p:pic>
          <p:nvPicPr>
            <p:cNvPr id="138" name="圖片 137" descr="Photoshop 專題 ─ 製作血腥立體網襪腿（？）Part 3：小修飾 ~ Photoshop 私藏筆記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504420" y="114331"/>
              <a:ext cx="623761" cy="499009"/>
            </a:xfrm>
            <a:prstGeom prst="rect">
              <a:avLst/>
            </a:prstGeom>
          </p:spPr>
        </p:pic>
        <p:pic>
          <p:nvPicPr>
            <p:cNvPr id="139" name="圖片 138" descr="Photoshop 專題 ─ 製作血腥立體網襪腿（？）Part 3：小修飾 ~ Photoshop 私藏筆記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18073">
              <a:off x="8648969" y="129174"/>
              <a:ext cx="623761" cy="499009"/>
            </a:xfrm>
            <a:prstGeom prst="rect">
              <a:avLst/>
            </a:prstGeom>
          </p:spPr>
        </p:pic>
        <p:grpSp>
          <p:nvGrpSpPr>
            <p:cNvPr id="140" name="群組 139"/>
            <p:cNvGrpSpPr/>
            <p:nvPr/>
          </p:nvGrpSpPr>
          <p:grpSpPr>
            <a:xfrm rot="16200000">
              <a:off x="8301534" y="6191499"/>
              <a:ext cx="601849" cy="1758371"/>
              <a:chOff x="1313250" y="3124648"/>
              <a:chExt cx="601849" cy="1758371"/>
            </a:xfrm>
          </p:grpSpPr>
          <p:pic>
            <p:nvPicPr>
              <p:cNvPr id="141" name="圖片 140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3036">
                <a:off x="1275755" y="322423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42" name="圖片 141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80265">
                <a:off x="1353714" y="3187024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43" name="圖片 142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22293">
                <a:off x="1257468" y="376767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44" name="圖片 143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8101">
                <a:off x="1250874" y="4308306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45" name="圖片 144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344719" y="3794462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46" name="圖片 145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6804">
                <a:off x="1281618" y="3200305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47" name="圖片 146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98745">
                <a:off x="1329604" y="373204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48" name="圖片 147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32731">
                <a:off x="1318195" y="4321633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49" name="圖片 148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646846">
                <a:off x="1318196" y="4321634"/>
                <a:ext cx="623761" cy="499009"/>
              </a:xfrm>
              <a:prstGeom prst="rect">
                <a:avLst/>
              </a:prstGeom>
            </p:spPr>
          </p:pic>
        </p:grpSp>
        <p:pic>
          <p:nvPicPr>
            <p:cNvPr id="150" name="圖片 149" descr="Photoshop 專題 ─ 製作血腥立體網襪腿（？）Part 3：小修飾 ~ Photoshop 私藏筆記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41846">
              <a:off x="9454938" y="6797172"/>
              <a:ext cx="623761" cy="499009"/>
            </a:xfrm>
            <a:prstGeom prst="rect">
              <a:avLst/>
            </a:prstGeom>
          </p:spPr>
        </p:pic>
        <p:pic>
          <p:nvPicPr>
            <p:cNvPr id="151" name="圖片 150" descr="Photoshop 專題 ─ 製作血腥立體網襪腿（？）Part 3：小修飾 ~ Photoshop 私藏筆記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440613" y="6827011"/>
              <a:ext cx="623761" cy="499009"/>
            </a:xfrm>
            <a:prstGeom prst="rect">
              <a:avLst/>
            </a:prstGeom>
          </p:spPr>
        </p:pic>
        <p:pic>
          <p:nvPicPr>
            <p:cNvPr id="152" name="圖片 151" descr="Photoshop 專題 ─ 製作血腥立體網襪腿（？）Part 3：小修飾 ~ Photoshop 私藏筆記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18073">
              <a:off x="9585162" y="6841854"/>
              <a:ext cx="623761" cy="499009"/>
            </a:xfrm>
            <a:prstGeom prst="rect">
              <a:avLst/>
            </a:prstGeom>
          </p:spPr>
        </p:pic>
        <p:grpSp>
          <p:nvGrpSpPr>
            <p:cNvPr id="153" name="群組 152"/>
            <p:cNvGrpSpPr/>
            <p:nvPr/>
          </p:nvGrpSpPr>
          <p:grpSpPr>
            <a:xfrm rot="16200000">
              <a:off x="8896229" y="-529215"/>
              <a:ext cx="601849" cy="1758371"/>
              <a:chOff x="1313250" y="3124648"/>
              <a:chExt cx="601849" cy="1758371"/>
            </a:xfrm>
          </p:grpSpPr>
          <p:pic>
            <p:nvPicPr>
              <p:cNvPr id="154" name="圖片 153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3036">
                <a:off x="1275755" y="322423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55" name="圖片 154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80265">
                <a:off x="1353714" y="3187024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56" name="圖片 155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22293">
                <a:off x="1257468" y="376767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57" name="圖片 156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8101">
                <a:off x="1250874" y="4308306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58" name="圖片 157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344719" y="3794462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59" name="圖片 158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06804">
                <a:off x="1281618" y="3200305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60" name="圖片 159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98745">
                <a:off x="1329604" y="3732049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61" name="圖片 160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32731">
                <a:off x="1318195" y="4321633"/>
                <a:ext cx="623761" cy="499009"/>
              </a:xfrm>
              <a:prstGeom prst="rect">
                <a:avLst/>
              </a:prstGeom>
            </p:spPr>
          </p:pic>
          <p:pic>
            <p:nvPicPr>
              <p:cNvPr id="162" name="圖片 161" descr="Photoshop 專題 ─ 製作血腥立體網襪腿（？）Part 3：小修飾 ~ Photoshop 私藏筆記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646846">
                <a:off x="1318196" y="4321634"/>
                <a:ext cx="623761" cy="499009"/>
              </a:xfrm>
              <a:prstGeom prst="rect">
                <a:avLst/>
              </a:prstGeom>
            </p:spPr>
          </p:pic>
        </p:grpSp>
        <p:pic>
          <p:nvPicPr>
            <p:cNvPr id="163" name="圖片 162" descr="Photoshop 專題 ─ 製作血腥立體網襪腿（？）Part 3：小修飾 ~ Photoshop 私藏筆記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41846">
              <a:off x="10049633" y="76458"/>
              <a:ext cx="623761" cy="499009"/>
            </a:xfrm>
            <a:prstGeom prst="rect">
              <a:avLst/>
            </a:prstGeom>
          </p:spPr>
        </p:pic>
        <p:pic>
          <p:nvPicPr>
            <p:cNvPr id="164" name="圖片 163" descr="Photoshop 專題 ─ 製作血腥立體網襪腿（？）Part 3：小修飾 ~ Photoshop 私藏筆記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035308" y="106297"/>
              <a:ext cx="623761" cy="499009"/>
            </a:xfrm>
            <a:prstGeom prst="rect">
              <a:avLst/>
            </a:prstGeom>
          </p:spPr>
        </p:pic>
        <p:pic>
          <p:nvPicPr>
            <p:cNvPr id="165" name="圖片 164" descr="Photoshop 專題 ─ 製作血腥立體網襪腿（？）Part 3：小修飾 ~ Photoshop 私藏筆記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18073">
              <a:off x="10179857" y="121140"/>
              <a:ext cx="623761" cy="499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80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24</cp:revision>
  <dcterms:created xsi:type="dcterms:W3CDTF">2019-05-31T07:44:19Z</dcterms:created>
  <dcterms:modified xsi:type="dcterms:W3CDTF">2019-06-19T08:07:28Z</dcterms:modified>
</cp:coreProperties>
</file>