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D65"/>
    <a:srgbClr val="9ECB7F"/>
    <a:srgbClr val="6FB367"/>
    <a:srgbClr val="D9A913"/>
    <a:srgbClr val="582808"/>
    <a:srgbClr val="70B468"/>
    <a:srgbClr val="78BF6E"/>
    <a:srgbClr val="79C06E"/>
    <a:srgbClr val="84C8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21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6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5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5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31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64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2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0C9-1EE7-4BEA-9562-C70CBFBF9DAD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779D-A31B-4A07-B11C-150CBA9DB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8547100" y="2"/>
            <a:ext cx="596900" cy="596900"/>
            <a:chOff x="4275543" y="2913040"/>
            <a:chExt cx="1020357" cy="1020357"/>
          </a:xfrm>
        </p:grpSpPr>
        <p:sp>
          <p:nvSpPr>
            <p:cNvPr id="5" name="剪去單一角落矩形 4"/>
            <p:cNvSpPr/>
            <p:nvPr/>
          </p:nvSpPr>
          <p:spPr>
            <a:xfrm rot="5400000" flipV="1">
              <a:off x="4275543" y="2913040"/>
              <a:ext cx="1020357" cy="1020357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sp>
          <p:nvSpPr>
            <p:cNvPr id="8" name="迴轉箭號 7"/>
            <p:cNvSpPr/>
            <p:nvPr/>
          </p:nvSpPr>
          <p:spPr>
            <a:xfrm rot="5400000" flipV="1">
              <a:off x="4564598" y="3150515"/>
              <a:ext cx="442247" cy="545406"/>
            </a:xfrm>
            <a:prstGeom prst="uturnArrow">
              <a:avLst>
                <a:gd name="adj1" fmla="val 18750"/>
                <a:gd name="adj2" fmla="val 25000"/>
                <a:gd name="adj3" fmla="val 25000"/>
                <a:gd name="adj4" fmla="val 29167"/>
                <a:gd name="adj5" fmla="val 7916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0" y="2508"/>
            <a:ext cx="596900" cy="596900"/>
            <a:chOff x="0" y="2508"/>
            <a:chExt cx="596900" cy="596900"/>
          </a:xfrm>
        </p:grpSpPr>
        <p:sp>
          <p:nvSpPr>
            <p:cNvPr id="14" name="剪去單一角落矩形 13"/>
            <p:cNvSpPr/>
            <p:nvPr/>
          </p:nvSpPr>
          <p:spPr>
            <a:xfrm rot="16200000" flipH="1" flipV="1">
              <a:off x="0" y="2508"/>
              <a:ext cx="596900" cy="596900"/>
            </a:xfrm>
            <a:prstGeom prst="snip1Rect">
              <a:avLst>
                <a:gd name="adj" fmla="val 1460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/>
              <a:lightRig rig="balanced" dir="t">
                <a:rot lat="0" lon="0" rev="10800000"/>
              </a:lightRig>
            </a:scene3d>
            <a:sp3d extrusionH="146050" prstMaterial="metal">
              <a:bevelT w="165100" h="165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013"/>
            </a:p>
          </p:txBody>
        </p:sp>
        <p:pic>
          <p:nvPicPr>
            <p:cNvPr id="18" name="圖片 17" descr="File:Ic settings 48px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9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7631" y="92098"/>
              <a:ext cx="397669" cy="397669"/>
            </a:xfrm>
            <a:prstGeom prst="rect">
              <a:avLst/>
            </a:prstGeom>
          </p:spPr>
        </p:pic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42" y="688999"/>
            <a:ext cx="627942" cy="627942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54" y="688999"/>
            <a:ext cx="621846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群組 66"/>
          <p:cNvGrpSpPr/>
          <p:nvPr/>
        </p:nvGrpSpPr>
        <p:grpSpPr>
          <a:xfrm>
            <a:off x="93212" y="201890"/>
            <a:ext cx="1135468" cy="1172472"/>
            <a:chOff x="4667693" y="1477926"/>
            <a:chExt cx="1135468" cy="1172472"/>
          </a:xfrm>
        </p:grpSpPr>
        <p:sp>
          <p:nvSpPr>
            <p:cNvPr id="66" name="手繪多邊形 65"/>
            <p:cNvSpPr/>
            <p:nvPr/>
          </p:nvSpPr>
          <p:spPr>
            <a:xfrm>
              <a:off x="4667693" y="1477926"/>
              <a:ext cx="1135468" cy="1172472"/>
            </a:xfrm>
            <a:custGeom>
              <a:avLst/>
              <a:gdLst>
                <a:gd name="connsiteX0" fmla="*/ 536944 w 1135468"/>
                <a:gd name="connsiteY0" fmla="*/ 0 h 1172472"/>
                <a:gd name="connsiteX1" fmla="*/ 1073888 w 1135468"/>
                <a:gd name="connsiteY1" fmla="*/ 536944 h 1172472"/>
                <a:gd name="connsiteX2" fmla="*/ 1070364 w 1135468"/>
                <a:gd name="connsiteY2" fmla="*/ 571900 h 1172472"/>
                <a:gd name="connsiteX3" fmla="*/ 1080220 w 1135468"/>
                <a:gd name="connsiteY3" fmla="*/ 579142 h 1172472"/>
                <a:gd name="connsiteX4" fmla="*/ 1106807 w 1135468"/>
                <a:gd name="connsiteY4" fmla="*/ 610436 h 1172472"/>
                <a:gd name="connsiteX5" fmla="*/ 1135468 w 1135468"/>
                <a:gd name="connsiteY5" fmla="*/ 680705 h 1172472"/>
                <a:gd name="connsiteX6" fmla="*/ 1134470 w 1135468"/>
                <a:gd name="connsiteY6" fmla="*/ 697970 h 1172472"/>
                <a:gd name="connsiteX7" fmla="*/ 1134509 w 1135468"/>
                <a:gd name="connsiteY7" fmla="*/ 712845 h 1172472"/>
                <a:gd name="connsiteX8" fmla="*/ 1070679 w 1135468"/>
                <a:gd name="connsiteY8" fmla="*/ 812503 h 1172472"/>
                <a:gd name="connsiteX9" fmla="*/ 1011838 w 1135468"/>
                <a:gd name="connsiteY9" fmla="*/ 837385 h 1172472"/>
                <a:gd name="connsiteX10" fmla="*/ 989389 w 1135468"/>
                <a:gd name="connsiteY10" fmla="*/ 839261 h 1172472"/>
                <a:gd name="connsiteX11" fmla="*/ 992213 w 1135468"/>
                <a:gd name="connsiteY11" fmla="*/ 855121 h 1172472"/>
                <a:gd name="connsiteX12" fmla="*/ 996261 w 1135468"/>
                <a:gd name="connsiteY12" fmla="*/ 873069 h 1172472"/>
                <a:gd name="connsiteX13" fmla="*/ 959554 w 1135468"/>
                <a:gd name="connsiteY13" fmla="*/ 976047 h 1172472"/>
                <a:gd name="connsiteX14" fmla="*/ 953572 w 1135468"/>
                <a:gd name="connsiteY14" fmla="*/ 978783 h 1172472"/>
                <a:gd name="connsiteX15" fmla="*/ 962413 w 1135468"/>
                <a:gd name="connsiteY15" fmla="*/ 998416 h 1172472"/>
                <a:gd name="connsiteX16" fmla="*/ 966989 w 1135468"/>
                <a:gd name="connsiteY16" fmla="*/ 1018339 h 1172472"/>
                <a:gd name="connsiteX17" fmla="*/ 971764 w 1135468"/>
                <a:gd name="connsiteY17" fmla="*/ 1035791 h 1172472"/>
                <a:gd name="connsiteX18" fmla="*/ 944518 w 1135468"/>
                <a:gd name="connsiteY18" fmla="*/ 1132301 h 1172472"/>
                <a:gd name="connsiteX19" fmla="*/ 871624 w 1135468"/>
                <a:gd name="connsiteY19" fmla="*/ 1136234 h 1172472"/>
                <a:gd name="connsiteX20" fmla="*/ 849568 w 1135468"/>
                <a:gd name="connsiteY20" fmla="*/ 1125098 h 1172472"/>
                <a:gd name="connsiteX21" fmla="*/ 840891 w 1135468"/>
                <a:gd name="connsiteY21" fmla="*/ 1144666 h 1172472"/>
                <a:gd name="connsiteX22" fmla="*/ 824334 w 1135468"/>
                <a:gd name="connsiteY22" fmla="*/ 1161543 h 1172472"/>
                <a:gd name="connsiteX23" fmla="*/ 724518 w 1135468"/>
                <a:gd name="connsiteY23" fmla="*/ 1151884 h 1172472"/>
                <a:gd name="connsiteX24" fmla="*/ 711733 w 1135468"/>
                <a:gd name="connsiteY24" fmla="*/ 1142391 h 1172472"/>
                <a:gd name="connsiteX25" fmla="*/ 693010 w 1135468"/>
                <a:gd name="connsiteY25" fmla="*/ 1129653 h 1172472"/>
                <a:gd name="connsiteX26" fmla="*/ 660025 w 1135468"/>
                <a:gd name="connsiteY26" fmla="*/ 1096045 h 1172472"/>
                <a:gd name="connsiteX27" fmla="*/ 656258 w 1135468"/>
                <a:gd name="connsiteY27" fmla="*/ 1091118 h 1172472"/>
                <a:gd name="connsiteX28" fmla="*/ 653422 w 1135468"/>
                <a:gd name="connsiteY28" fmla="*/ 1094792 h 1172472"/>
                <a:gd name="connsiteX29" fmla="*/ 635635 w 1135468"/>
                <a:gd name="connsiteY29" fmla="*/ 1109870 h 1172472"/>
                <a:gd name="connsiteX30" fmla="*/ 553057 w 1135468"/>
                <a:gd name="connsiteY30" fmla="*/ 1125430 h 1172472"/>
                <a:gd name="connsiteX31" fmla="*/ 544306 w 1135468"/>
                <a:gd name="connsiteY31" fmla="*/ 1121840 h 1172472"/>
                <a:gd name="connsiteX32" fmla="*/ 533850 w 1135468"/>
                <a:gd name="connsiteY32" fmla="*/ 1118263 h 1172472"/>
                <a:gd name="connsiteX33" fmla="*/ 521431 w 1135468"/>
                <a:gd name="connsiteY33" fmla="*/ 1129539 h 1172472"/>
                <a:gd name="connsiteX34" fmla="*/ 432519 w 1135468"/>
                <a:gd name="connsiteY34" fmla="*/ 1135831 h 1172472"/>
                <a:gd name="connsiteX35" fmla="*/ 422286 w 1135468"/>
                <a:gd name="connsiteY35" fmla="*/ 1130072 h 1172472"/>
                <a:gd name="connsiteX36" fmla="*/ 407138 w 1135468"/>
                <a:gd name="connsiteY36" fmla="*/ 1122564 h 1172472"/>
                <a:gd name="connsiteX37" fmla="*/ 357103 w 1135468"/>
                <a:gd name="connsiteY37" fmla="*/ 1069383 h 1172472"/>
                <a:gd name="connsiteX38" fmla="*/ 337196 w 1135468"/>
                <a:gd name="connsiteY38" fmla="*/ 1034888 h 1172472"/>
                <a:gd name="connsiteX39" fmla="*/ 337063 w 1135468"/>
                <a:gd name="connsiteY39" fmla="*/ 1034524 h 1172472"/>
                <a:gd name="connsiteX40" fmla="*/ 327941 w 1135468"/>
                <a:gd name="connsiteY40" fmla="*/ 1031692 h 1172472"/>
                <a:gd name="connsiteX41" fmla="*/ 0 w 1135468"/>
                <a:gd name="connsiteY41" fmla="*/ 536944 h 1172472"/>
                <a:gd name="connsiteX42" fmla="*/ 536944 w 1135468"/>
                <a:gd name="connsiteY42" fmla="*/ 0 h 117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35468" h="1172472">
                  <a:moveTo>
                    <a:pt x="536944" y="0"/>
                  </a:moveTo>
                  <a:cubicBezTo>
                    <a:pt x="833490" y="0"/>
                    <a:pt x="1073888" y="240398"/>
                    <a:pt x="1073888" y="536944"/>
                  </a:cubicBezTo>
                  <a:lnTo>
                    <a:pt x="1070364" y="571900"/>
                  </a:lnTo>
                  <a:lnTo>
                    <a:pt x="1080220" y="579142"/>
                  </a:lnTo>
                  <a:cubicBezTo>
                    <a:pt x="1089583" y="587947"/>
                    <a:pt x="1098633" y="598477"/>
                    <a:pt x="1106807" y="610436"/>
                  </a:cubicBezTo>
                  <a:cubicBezTo>
                    <a:pt x="1123155" y="634354"/>
                    <a:pt x="1132912" y="659456"/>
                    <a:pt x="1135468" y="680705"/>
                  </a:cubicBezTo>
                  <a:lnTo>
                    <a:pt x="1134470" y="697970"/>
                  </a:lnTo>
                  <a:lnTo>
                    <a:pt x="1134509" y="712845"/>
                  </a:lnTo>
                  <a:cubicBezTo>
                    <a:pt x="1130767" y="749207"/>
                    <a:pt x="1108116" y="786915"/>
                    <a:pt x="1070679" y="812503"/>
                  </a:cubicBezTo>
                  <a:cubicBezTo>
                    <a:pt x="1051961" y="825298"/>
                    <a:pt x="1031763" y="833548"/>
                    <a:pt x="1011838" y="837385"/>
                  </a:cubicBezTo>
                  <a:lnTo>
                    <a:pt x="989389" y="839261"/>
                  </a:lnTo>
                  <a:lnTo>
                    <a:pt x="992213" y="855121"/>
                  </a:lnTo>
                  <a:lnTo>
                    <a:pt x="996261" y="873069"/>
                  </a:lnTo>
                  <a:cubicBezTo>
                    <a:pt x="1002334" y="915910"/>
                    <a:pt x="989938" y="955279"/>
                    <a:pt x="959554" y="976047"/>
                  </a:cubicBezTo>
                  <a:lnTo>
                    <a:pt x="953572" y="978783"/>
                  </a:lnTo>
                  <a:lnTo>
                    <a:pt x="962413" y="998416"/>
                  </a:lnTo>
                  <a:lnTo>
                    <a:pt x="966989" y="1018339"/>
                  </a:lnTo>
                  <a:lnTo>
                    <a:pt x="971764" y="1035791"/>
                  </a:lnTo>
                  <a:cubicBezTo>
                    <a:pt x="979887" y="1077231"/>
                    <a:pt x="970964" y="1114225"/>
                    <a:pt x="944518" y="1132301"/>
                  </a:cubicBezTo>
                  <a:cubicBezTo>
                    <a:pt x="924684" y="1145859"/>
                    <a:pt x="898514" y="1146368"/>
                    <a:pt x="871624" y="1136234"/>
                  </a:cubicBezTo>
                  <a:lnTo>
                    <a:pt x="849568" y="1125098"/>
                  </a:lnTo>
                  <a:lnTo>
                    <a:pt x="840891" y="1144666"/>
                  </a:lnTo>
                  <a:cubicBezTo>
                    <a:pt x="836462" y="1151324"/>
                    <a:pt x="830945" y="1157025"/>
                    <a:pt x="824334" y="1161543"/>
                  </a:cubicBezTo>
                  <a:cubicBezTo>
                    <a:pt x="797888" y="1179620"/>
                    <a:pt x="760179" y="1174501"/>
                    <a:pt x="724518" y="1151884"/>
                  </a:cubicBezTo>
                  <a:lnTo>
                    <a:pt x="711733" y="1142391"/>
                  </a:lnTo>
                  <a:lnTo>
                    <a:pt x="693010" y="1129653"/>
                  </a:lnTo>
                  <a:cubicBezTo>
                    <a:pt x="682682" y="1120728"/>
                    <a:pt x="671483" y="1109349"/>
                    <a:pt x="660025" y="1096045"/>
                  </a:cubicBezTo>
                  <a:lnTo>
                    <a:pt x="656258" y="1091118"/>
                  </a:lnTo>
                  <a:lnTo>
                    <a:pt x="653422" y="1094792"/>
                  </a:lnTo>
                  <a:cubicBezTo>
                    <a:pt x="648189" y="1100274"/>
                    <a:pt x="642247" y="1105351"/>
                    <a:pt x="635635" y="1109870"/>
                  </a:cubicBezTo>
                  <a:cubicBezTo>
                    <a:pt x="609189" y="1127947"/>
                    <a:pt x="578317" y="1132830"/>
                    <a:pt x="553057" y="1125430"/>
                  </a:cubicBezTo>
                  <a:lnTo>
                    <a:pt x="544306" y="1121840"/>
                  </a:lnTo>
                  <a:lnTo>
                    <a:pt x="533850" y="1118263"/>
                  </a:lnTo>
                  <a:lnTo>
                    <a:pt x="521431" y="1129539"/>
                  </a:lnTo>
                  <a:cubicBezTo>
                    <a:pt x="494985" y="1147615"/>
                    <a:pt x="461601" y="1148823"/>
                    <a:pt x="432519" y="1135831"/>
                  </a:cubicBezTo>
                  <a:lnTo>
                    <a:pt x="422286" y="1130072"/>
                  </a:lnTo>
                  <a:lnTo>
                    <a:pt x="407138" y="1122564"/>
                  </a:lnTo>
                  <a:cubicBezTo>
                    <a:pt x="390957" y="1111261"/>
                    <a:pt x="373001" y="1092640"/>
                    <a:pt x="357103" y="1069383"/>
                  </a:cubicBezTo>
                  <a:cubicBezTo>
                    <a:pt x="349154" y="1057753"/>
                    <a:pt x="342473" y="1046066"/>
                    <a:pt x="337196" y="1034888"/>
                  </a:cubicBezTo>
                  <a:lnTo>
                    <a:pt x="337063" y="1034524"/>
                  </a:lnTo>
                  <a:lnTo>
                    <a:pt x="327941" y="1031692"/>
                  </a:lnTo>
                  <a:cubicBezTo>
                    <a:pt x="135224" y="950180"/>
                    <a:pt x="0" y="759354"/>
                    <a:pt x="0" y="536944"/>
                  </a:cubicBezTo>
                  <a:cubicBezTo>
                    <a:pt x="0" y="240398"/>
                    <a:pt x="240398" y="0"/>
                    <a:pt x="536944" y="0"/>
                  </a:cubicBezTo>
                  <a:close/>
                </a:path>
              </a:pathLst>
            </a:custGeom>
            <a:gradFill flip="none" rotWithShape="1">
              <a:gsLst>
                <a:gs pos="40377">
                  <a:srgbClr val="6BAC63"/>
                </a:gs>
                <a:gs pos="23850">
                  <a:srgbClr val="76BE6D"/>
                </a:gs>
                <a:gs pos="0">
                  <a:srgbClr val="84C873"/>
                </a:gs>
                <a:gs pos="65000">
                  <a:srgbClr val="4C7940"/>
                </a:gs>
                <a:gs pos="53000">
                  <a:srgbClr val="578C50"/>
                </a:gs>
                <a:gs pos="100000">
                  <a:schemeClr val="accent6">
                    <a:lumMod val="50000"/>
                  </a:schemeClr>
                </a:gs>
              </a:gsLst>
              <a:lin ang="2400000" scaled="0"/>
              <a:tileRect/>
            </a:gradFill>
            <a:ln>
              <a:solidFill>
                <a:srgbClr val="3C62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900458" y="1616709"/>
              <a:ext cx="232764" cy="232764"/>
            </a:xfrm>
            <a:prstGeom prst="ellipse">
              <a:avLst/>
            </a:prstGeom>
            <a:gradFill flip="none" rotWithShape="1">
              <a:gsLst>
                <a:gs pos="26000">
                  <a:schemeClr val="bg1"/>
                </a:gs>
                <a:gs pos="79000">
                  <a:srgbClr val="6FB36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2307423" y="429008"/>
            <a:ext cx="1251256" cy="861080"/>
            <a:chOff x="2821773" y="1562490"/>
            <a:chExt cx="1251256" cy="861080"/>
          </a:xfrm>
        </p:grpSpPr>
        <p:grpSp>
          <p:nvGrpSpPr>
            <p:cNvPr id="111" name="群組 110"/>
            <p:cNvGrpSpPr/>
            <p:nvPr/>
          </p:nvGrpSpPr>
          <p:grpSpPr>
            <a:xfrm>
              <a:off x="2821773" y="1562490"/>
              <a:ext cx="850605" cy="861080"/>
              <a:chOff x="2821773" y="1562490"/>
              <a:chExt cx="850605" cy="861080"/>
            </a:xfrm>
          </p:grpSpPr>
          <p:grpSp>
            <p:nvGrpSpPr>
              <p:cNvPr id="75" name="群組 74"/>
              <p:cNvGrpSpPr/>
              <p:nvPr/>
            </p:nvGrpSpPr>
            <p:grpSpPr>
              <a:xfrm>
                <a:off x="2821773" y="1562490"/>
                <a:ext cx="850604" cy="276447"/>
                <a:chOff x="2823332" y="1382033"/>
                <a:chExt cx="850604" cy="276447"/>
              </a:xfrm>
            </p:grpSpPr>
            <p:sp>
              <p:nvSpPr>
                <p:cNvPr id="68" name="剪去同側角落矩形 67"/>
                <p:cNvSpPr/>
                <p:nvPr/>
              </p:nvSpPr>
              <p:spPr>
                <a:xfrm>
                  <a:off x="2823332" y="1382033"/>
                  <a:ext cx="850604" cy="276447"/>
                </a:xfrm>
                <a:prstGeom prst="snip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89748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05341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521204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20934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36527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6" name="群組 75"/>
              <p:cNvGrpSpPr/>
              <p:nvPr/>
            </p:nvGrpSpPr>
            <p:grpSpPr>
              <a:xfrm flipV="1">
                <a:off x="2821774" y="2147123"/>
                <a:ext cx="850604" cy="276447"/>
                <a:chOff x="2823332" y="1382033"/>
                <a:chExt cx="850604" cy="276447"/>
              </a:xfrm>
            </p:grpSpPr>
            <p:sp>
              <p:nvSpPr>
                <p:cNvPr id="77" name="剪去同側角落矩形 76"/>
                <p:cNvSpPr/>
                <p:nvPr/>
              </p:nvSpPr>
              <p:spPr>
                <a:xfrm>
                  <a:off x="2823332" y="1382033"/>
                  <a:ext cx="850604" cy="276447"/>
                </a:xfrm>
                <a:prstGeom prst="snip2Same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289748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305341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3521204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320934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3365273" y="1382033"/>
                  <a:ext cx="78581" cy="11906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10" name="群組 109"/>
            <p:cNvGrpSpPr/>
            <p:nvPr/>
          </p:nvGrpSpPr>
          <p:grpSpPr>
            <a:xfrm>
              <a:off x="2913872" y="1599302"/>
              <a:ext cx="1159157" cy="787457"/>
              <a:chOff x="2894091" y="1570986"/>
              <a:chExt cx="1159156" cy="787457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2894091" y="1681344"/>
                <a:ext cx="813098" cy="566739"/>
                <a:chOff x="2894091" y="1658479"/>
                <a:chExt cx="813098" cy="566739"/>
              </a:xfrm>
            </p:grpSpPr>
            <p:sp>
              <p:nvSpPr>
                <p:cNvPr id="107" name="手繪多邊形 106"/>
                <p:cNvSpPr/>
                <p:nvPr/>
              </p:nvSpPr>
              <p:spPr>
                <a:xfrm rot="5400000" flipH="1">
                  <a:off x="3017270" y="1535300"/>
                  <a:ext cx="566739" cy="813098"/>
                </a:xfrm>
                <a:custGeom>
                  <a:avLst/>
                  <a:gdLst>
                    <a:gd name="connsiteX0" fmla="*/ 566739 w 566739"/>
                    <a:gd name="connsiteY0" fmla="*/ 813098 h 813098"/>
                    <a:gd name="connsiteX1" fmla="*/ 566739 w 566739"/>
                    <a:gd name="connsiteY1" fmla="*/ 196986 h 813098"/>
                    <a:gd name="connsiteX2" fmla="*/ 472281 w 566739"/>
                    <a:gd name="connsiteY2" fmla="*/ 102528 h 813098"/>
                    <a:gd name="connsiteX3" fmla="*/ 366129 w 566739"/>
                    <a:gd name="connsiteY3" fmla="*/ 102528 h 813098"/>
                    <a:gd name="connsiteX4" fmla="*/ 366129 w 566739"/>
                    <a:gd name="connsiteY4" fmla="*/ 25594 h 813098"/>
                    <a:gd name="connsiteX5" fmla="*/ 340535 w 566739"/>
                    <a:gd name="connsiteY5" fmla="*/ 0 h 813098"/>
                    <a:gd name="connsiteX6" fmla="*/ 204398 w 566739"/>
                    <a:gd name="connsiteY6" fmla="*/ 0 h 813098"/>
                    <a:gd name="connsiteX7" fmla="*/ 178804 w 566739"/>
                    <a:gd name="connsiteY7" fmla="*/ 25594 h 813098"/>
                    <a:gd name="connsiteX8" fmla="*/ 178804 w 566739"/>
                    <a:gd name="connsiteY8" fmla="*/ 102528 h 813098"/>
                    <a:gd name="connsiteX9" fmla="*/ 94458 w 566739"/>
                    <a:gd name="connsiteY9" fmla="*/ 102528 h 813098"/>
                    <a:gd name="connsiteX10" fmla="*/ 0 w 566739"/>
                    <a:gd name="connsiteY10" fmla="*/ 196986 h 813098"/>
                    <a:gd name="connsiteX11" fmla="*/ 0 w 566739"/>
                    <a:gd name="connsiteY11" fmla="*/ 813098 h 813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6739" h="813098">
                      <a:moveTo>
                        <a:pt x="566739" y="813098"/>
                      </a:moveTo>
                      <a:lnTo>
                        <a:pt x="566739" y="196986"/>
                      </a:lnTo>
                      <a:lnTo>
                        <a:pt x="472281" y="102528"/>
                      </a:lnTo>
                      <a:lnTo>
                        <a:pt x="366129" y="102528"/>
                      </a:lnTo>
                      <a:lnTo>
                        <a:pt x="366129" y="25594"/>
                      </a:lnTo>
                      <a:lnTo>
                        <a:pt x="340535" y="0"/>
                      </a:lnTo>
                      <a:lnTo>
                        <a:pt x="204398" y="0"/>
                      </a:lnTo>
                      <a:lnTo>
                        <a:pt x="178804" y="25594"/>
                      </a:lnTo>
                      <a:lnTo>
                        <a:pt x="178804" y="102528"/>
                      </a:lnTo>
                      <a:lnTo>
                        <a:pt x="94458" y="102528"/>
                      </a:lnTo>
                      <a:lnTo>
                        <a:pt x="0" y="196986"/>
                      </a:lnTo>
                      <a:lnTo>
                        <a:pt x="0" y="81309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8" name="群組 107"/>
                <p:cNvGrpSpPr/>
                <p:nvPr/>
              </p:nvGrpSpPr>
              <p:grpSpPr>
                <a:xfrm>
                  <a:off x="2943306" y="1703488"/>
                  <a:ext cx="237577" cy="476723"/>
                  <a:chOff x="2943306" y="1688369"/>
                  <a:chExt cx="237577" cy="476723"/>
                </a:xfrm>
              </p:grpSpPr>
              <p:grpSp>
                <p:nvGrpSpPr>
                  <p:cNvPr id="94" name="群組 93"/>
                  <p:cNvGrpSpPr/>
                  <p:nvPr/>
                </p:nvGrpSpPr>
                <p:grpSpPr>
                  <a:xfrm>
                    <a:off x="2943306" y="1688369"/>
                    <a:ext cx="237577" cy="208298"/>
                    <a:chOff x="2627312" y="1688368"/>
                    <a:chExt cx="237577" cy="208298"/>
                  </a:xfrm>
                </p:grpSpPr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2627312" y="1688368"/>
                      <a:ext cx="237577" cy="208298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3" name="群組 92"/>
                    <p:cNvGrpSpPr/>
                    <p:nvPr/>
                  </p:nvGrpSpPr>
                  <p:grpSpPr>
                    <a:xfrm>
                      <a:off x="2657364" y="1729100"/>
                      <a:ext cx="177472" cy="126207"/>
                      <a:chOff x="2646604" y="1729100"/>
                      <a:chExt cx="177472" cy="126207"/>
                    </a:xfrm>
                  </p:grpSpPr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2646604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1" name="矩形 90"/>
                      <p:cNvSpPr/>
                      <p:nvPr/>
                    </p:nvSpPr>
                    <p:spPr>
                      <a:xfrm>
                        <a:off x="2712481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2" name="矩形 91"/>
                      <p:cNvSpPr/>
                      <p:nvPr/>
                    </p:nvSpPr>
                    <p:spPr>
                      <a:xfrm>
                        <a:off x="2778357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</p:grpSp>
              <p:grpSp>
                <p:nvGrpSpPr>
                  <p:cNvPr id="95" name="群組 94"/>
                  <p:cNvGrpSpPr/>
                  <p:nvPr/>
                </p:nvGrpSpPr>
                <p:grpSpPr>
                  <a:xfrm>
                    <a:off x="2943306" y="1956794"/>
                    <a:ext cx="237577" cy="208298"/>
                    <a:chOff x="2627312" y="1688368"/>
                    <a:chExt cx="237577" cy="208298"/>
                  </a:xfrm>
                </p:grpSpPr>
                <p:sp>
                  <p:nvSpPr>
                    <p:cNvPr id="96" name="矩形 95"/>
                    <p:cNvSpPr/>
                    <p:nvPr/>
                  </p:nvSpPr>
                  <p:spPr>
                    <a:xfrm>
                      <a:off x="2627312" y="1688368"/>
                      <a:ext cx="237577" cy="208298"/>
                    </a:xfrm>
                    <a:prstGeom prst="rect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97" name="群組 96"/>
                    <p:cNvGrpSpPr/>
                    <p:nvPr/>
                  </p:nvGrpSpPr>
                  <p:grpSpPr>
                    <a:xfrm>
                      <a:off x="2657364" y="1729100"/>
                      <a:ext cx="177472" cy="126207"/>
                      <a:chOff x="2646604" y="1729100"/>
                      <a:chExt cx="177472" cy="126207"/>
                    </a:xfrm>
                  </p:grpSpPr>
                  <p:sp>
                    <p:nvSpPr>
                      <p:cNvPr id="98" name="矩形 97"/>
                      <p:cNvSpPr/>
                      <p:nvPr/>
                    </p:nvSpPr>
                    <p:spPr>
                      <a:xfrm>
                        <a:off x="2646604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99" name="矩形 98"/>
                      <p:cNvSpPr/>
                      <p:nvPr/>
                    </p:nvSpPr>
                    <p:spPr>
                      <a:xfrm>
                        <a:off x="2712481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100" name="矩形 99"/>
                      <p:cNvSpPr/>
                      <p:nvPr/>
                    </p:nvSpPr>
                    <p:spPr>
                      <a:xfrm>
                        <a:off x="2778357" y="1729100"/>
                        <a:ext cx="45719" cy="126207"/>
                      </a:xfrm>
                      <a:prstGeom prst="rect">
                        <a:avLst/>
                      </a:prstGeom>
                      <a:solidFill>
                        <a:srgbClr val="58280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</p:grpSp>
              </p:grpSp>
            </p:grpSp>
            <p:pic>
              <p:nvPicPr>
                <p:cNvPr id="102" name="圖片 101" descr="Llave inglesa Stock de Foto gratis - Public Domain Pictures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8000" b="90667" l="0" r="88024">
                              <a14:foregroundMark x1="27545" y1="30000" x2="27545" y2="30000"/>
                              <a14:foregroundMark x1="57485" y1="67333" x2="57485" y2="6733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19" t="7790" r="12575" b="9918"/>
                <a:stretch/>
              </p:blipFill>
              <p:spPr>
                <a:xfrm rot="5400000">
                  <a:off x="3206565" y="1772843"/>
                  <a:ext cx="385078" cy="338012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群組 104"/>
              <p:cNvGrpSpPr/>
              <p:nvPr/>
            </p:nvGrpSpPr>
            <p:grpSpPr>
              <a:xfrm>
                <a:off x="3362257" y="1570986"/>
                <a:ext cx="690990" cy="787457"/>
                <a:chOff x="3970590" y="1562490"/>
                <a:chExt cx="690990" cy="787457"/>
              </a:xfrm>
            </p:grpSpPr>
            <p:sp>
              <p:nvSpPr>
                <p:cNvPr id="103" name="剪去同側角落矩形 102"/>
                <p:cNvSpPr/>
                <p:nvPr/>
              </p:nvSpPr>
              <p:spPr>
                <a:xfrm rot="16200000">
                  <a:off x="3912312" y="1620768"/>
                  <a:ext cx="787457" cy="670901"/>
                </a:xfrm>
                <a:prstGeom prst="snip2Same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scene3d>
                  <a:camera prst="orthographicFront">
                    <a:rot lat="51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4" name="剪去同側角落矩形 103"/>
                <p:cNvSpPr/>
                <p:nvPr/>
              </p:nvSpPr>
              <p:spPr>
                <a:xfrm rot="16200000">
                  <a:off x="3932402" y="1620768"/>
                  <a:ext cx="787455" cy="670901"/>
                </a:xfrm>
                <a:prstGeom prst="snip2SameRect">
                  <a:avLst/>
                </a:prstGeom>
                <a:solidFill>
                  <a:srgbClr val="D9A913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  <a:scene3d>
                  <a:camera prst="orthographicFront">
                    <a:rot lat="51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grpSp>
        <p:nvGrpSpPr>
          <p:cNvPr id="128" name="群組 127"/>
          <p:cNvGrpSpPr/>
          <p:nvPr/>
        </p:nvGrpSpPr>
        <p:grpSpPr>
          <a:xfrm>
            <a:off x="3718290" y="374581"/>
            <a:ext cx="1011962" cy="1030061"/>
            <a:chOff x="3411793" y="1450521"/>
            <a:chExt cx="1011962" cy="1030061"/>
          </a:xfrm>
        </p:grpSpPr>
        <p:sp>
          <p:nvSpPr>
            <p:cNvPr id="116" name="手繪多邊形 115"/>
            <p:cNvSpPr/>
            <p:nvPr/>
          </p:nvSpPr>
          <p:spPr>
            <a:xfrm flipV="1">
              <a:off x="3411793" y="1450521"/>
              <a:ext cx="1011962" cy="1030061"/>
            </a:xfrm>
            <a:custGeom>
              <a:avLst/>
              <a:gdLst>
                <a:gd name="connsiteX0" fmla="*/ 123336 w 1011962"/>
                <a:gd name="connsiteY0" fmla="*/ 1030061 h 1030061"/>
                <a:gd name="connsiteX1" fmla="*/ 888626 w 1011962"/>
                <a:gd name="connsiteY1" fmla="*/ 1030061 h 1030061"/>
                <a:gd name="connsiteX2" fmla="*/ 1011962 w 1011962"/>
                <a:gd name="connsiteY2" fmla="*/ 906725 h 1030061"/>
                <a:gd name="connsiteX3" fmla="*/ 1011962 w 1011962"/>
                <a:gd name="connsiteY3" fmla="*/ 740002 h 1030061"/>
                <a:gd name="connsiteX4" fmla="*/ 1011962 w 1011962"/>
                <a:gd name="connsiteY4" fmla="*/ 290059 h 1030061"/>
                <a:gd name="connsiteX5" fmla="*/ 1011962 w 1011962"/>
                <a:gd name="connsiteY5" fmla="*/ 123336 h 1030061"/>
                <a:gd name="connsiteX6" fmla="*/ 888626 w 1011962"/>
                <a:gd name="connsiteY6" fmla="*/ 0 h 1030061"/>
                <a:gd name="connsiteX7" fmla="*/ 123336 w 1011962"/>
                <a:gd name="connsiteY7" fmla="*/ 0 h 1030061"/>
                <a:gd name="connsiteX8" fmla="*/ 0 w 1011962"/>
                <a:gd name="connsiteY8" fmla="*/ 123336 h 1030061"/>
                <a:gd name="connsiteX9" fmla="*/ 0 w 1011962"/>
                <a:gd name="connsiteY9" fmla="*/ 290059 h 1030061"/>
                <a:gd name="connsiteX10" fmla="*/ 0 w 1011962"/>
                <a:gd name="connsiteY10" fmla="*/ 740002 h 1030061"/>
                <a:gd name="connsiteX11" fmla="*/ 0 w 1011962"/>
                <a:gd name="connsiteY11" fmla="*/ 906725 h 103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962" h="1030061">
                  <a:moveTo>
                    <a:pt x="123336" y="1030061"/>
                  </a:moveTo>
                  <a:lnTo>
                    <a:pt x="888626" y="1030061"/>
                  </a:lnTo>
                  <a:lnTo>
                    <a:pt x="1011962" y="906725"/>
                  </a:lnTo>
                  <a:lnTo>
                    <a:pt x="1011962" y="740002"/>
                  </a:lnTo>
                  <a:lnTo>
                    <a:pt x="1011962" y="290059"/>
                  </a:lnTo>
                  <a:lnTo>
                    <a:pt x="1011962" y="123336"/>
                  </a:lnTo>
                  <a:lnTo>
                    <a:pt x="888626" y="0"/>
                  </a:lnTo>
                  <a:lnTo>
                    <a:pt x="123336" y="0"/>
                  </a:lnTo>
                  <a:lnTo>
                    <a:pt x="0" y="123336"/>
                  </a:lnTo>
                  <a:lnTo>
                    <a:pt x="0" y="290059"/>
                  </a:lnTo>
                  <a:lnTo>
                    <a:pt x="0" y="740002"/>
                  </a:lnTo>
                  <a:lnTo>
                    <a:pt x="0" y="906725"/>
                  </a:lnTo>
                  <a:close/>
                </a:path>
              </a:pathLst>
            </a:custGeom>
            <a:solidFill>
              <a:srgbClr val="6DAD65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7" name="群組 126"/>
            <p:cNvGrpSpPr/>
            <p:nvPr/>
          </p:nvGrpSpPr>
          <p:grpSpPr>
            <a:xfrm>
              <a:off x="3606623" y="1594699"/>
              <a:ext cx="622302" cy="741703"/>
              <a:chOff x="4933771" y="1739033"/>
              <a:chExt cx="622302" cy="954882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5073472" y="1739033"/>
                <a:ext cx="342900" cy="14967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手繪多邊形 123"/>
              <p:cNvSpPr/>
              <p:nvPr/>
            </p:nvSpPr>
            <p:spPr>
              <a:xfrm>
                <a:off x="4933771" y="1850612"/>
                <a:ext cx="622302" cy="843303"/>
              </a:xfrm>
              <a:custGeom>
                <a:avLst/>
                <a:gdLst>
                  <a:gd name="connsiteX0" fmla="*/ 130176 w 622302"/>
                  <a:gd name="connsiteY0" fmla="*/ 0 h 843303"/>
                  <a:gd name="connsiteX1" fmla="*/ 492126 w 622302"/>
                  <a:gd name="connsiteY1" fmla="*/ 0 h 843303"/>
                  <a:gd name="connsiteX2" fmla="*/ 492126 w 622302"/>
                  <a:gd name="connsiteY2" fmla="*/ 115578 h 843303"/>
                  <a:gd name="connsiteX3" fmla="*/ 554507 w 622302"/>
                  <a:gd name="connsiteY3" fmla="*/ 156950 h 843303"/>
                  <a:gd name="connsiteX4" fmla="*/ 617600 w 622302"/>
                  <a:gd name="connsiteY4" fmla="*/ 272065 h 843303"/>
                  <a:gd name="connsiteX5" fmla="*/ 619653 w 622302"/>
                  <a:gd name="connsiteY5" fmla="*/ 292100 h 843303"/>
                  <a:gd name="connsiteX6" fmla="*/ 622301 w 622302"/>
                  <a:gd name="connsiteY6" fmla="*/ 292100 h 843303"/>
                  <a:gd name="connsiteX7" fmla="*/ 622301 w 622302"/>
                  <a:gd name="connsiteY7" fmla="*/ 317943 h 843303"/>
                  <a:gd name="connsiteX8" fmla="*/ 622302 w 622302"/>
                  <a:gd name="connsiteY8" fmla="*/ 317953 h 843303"/>
                  <a:gd name="connsiteX9" fmla="*/ 622301 w 622302"/>
                  <a:gd name="connsiteY9" fmla="*/ 317963 h 843303"/>
                  <a:gd name="connsiteX10" fmla="*/ 622301 w 622302"/>
                  <a:gd name="connsiteY10" fmla="*/ 654044 h 843303"/>
                  <a:gd name="connsiteX11" fmla="*/ 622302 w 622302"/>
                  <a:gd name="connsiteY11" fmla="*/ 654050 h 843303"/>
                  <a:gd name="connsiteX12" fmla="*/ 311151 w 622302"/>
                  <a:gd name="connsiteY12" fmla="*/ 843303 h 843303"/>
                  <a:gd name="connsiteX13" fmla="*/ 0 w 622302"/>
                  <a:gd name="connsiteY13" fmla="*/ 654050 h 843303"/>
                  <a:gd name="connsiteX14" fmla="*/ 1 w 622302"/>
                  <a:gd name="connsiteY14" fmla="*/ 654044 h 843303"/>
                  <a:gd name="connsiteX15" fmla="*/ 1 w 622302"/>
                  <a:gd name="connsiteY15" fmla="*/ 317953 h 843303"/>
                  <a:gd name="connsiteX16" fmla="*/ 1 w 622302"/>
                  <a:gd name="connsiteY16" fmla="*/ 292100 h 843303"/>
                  <a:gd name="connsiteX17" fmla="*/ 2650 w 622302"/>
                  <a:gd name="connsiteY17" fmla="*/ 292100 h 843303"/>
                  <a:gd name="connsiteX18" fmla="*/ 4703 w 622302"/>
                  <a:gd name="connsiteY18" fmla="*/ 272065 h 843303"/>
                  <a:gd name="connsiteX19" fmla="*/ 67796 w 622302"/>
                  <a:gd name="connsiteY19" fmla="*/ 156950 h 843303"/>
                  <a:gd name="connsiteX20" fmla="*/ 130176 w 622302"/>
                  <a:gd name="connsiteY20" fmla="*/ 115579 h 84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22302" h="843303">
                    <a:moveTo>
                      <a:pt x="130176" y="0"/>
                    </a:moveTo>
                    <a:lnTo>
                      <a:pt x="492126" y="0"/>
                    </a:lnTo>
                    <a:lnTo>
                      <a:pt x="492126" y="115578"/>
                    </a:lnTo>
                    <a:lnTo>
                      <a:pt x="554507" y="156950"/>
                    </a:lnTo>
                    <a:cubicBezTo>
                      <a:pt x="585923" y="187854"/>
                      <a:pt x="608350" y="227599"/>
                      <a:pt x="617600" y="272065"/>
                    </a:cubicBezTo>
                    <a:lnTo>
                      <a:pt x="619653" y="292100"/>
                    </a:lnTo>
                    <a:lnTo>
                      <a:pt x="622301" y="292100"/>
                    </a:lnTo>
                    <a:lnTo>
                      <a:pt x="622301" y="317943"/>
                    </a:lnTo>
                    <a:lnTo>
                      <a:pt x="622302" y="317953"/>
                    </a:lnTo>
                    <a:lnTo>
                      <a:pt x="622301" y="317963"/>
                    </a:lnTo>
                    <a:lnTo>
                      <a:pt x="622301" y="654044"/>
                    </a:lnTo>
                    <a:lnTo>
                      <a:pt x="622302" y="654050"/>
                    </a:lnTo>
                    <a:cubicBezTo>
                      <a:pt x="622302" y="758572"/>
                      <a:pt x="482995" y="843303"/>
                      <a:pt x="311151" y="843303"/>
                    </a:cubicBezTo>
                    <a:cubicBezTo>
                      <a:pt x="139307" y="843303"/>
                      <a:pt x="0" y="758572"/>
                      <a:pt x="0" y="654050"/>
                    </a:cubicBezTo>
                    <a:lnTo>
                      <a:pt x="1" y="654044"/>
                    </a:lnTo>
                    <a:lnTo>
                      <a:pt x="1" y="317953"/>
                    </a:lnTo>
                    <a:lnTo>
                      <a:pt x="1" y="292100"/>
                    </a:lnTo>
                    <a:lnTo>
                      <a:pt x="2650" y="292100"/>
                    </a:lnTo>
                    <a:lnTo>
                      <a:pt x="4703" y="272065"/>
                    </a:lnTo>
                    <a:cubicBezTo>
                      <a:pt x="13953" y="227599"/>
                      <a:pt x="36380" y="187854"/>
                      <a:pt x="67796" y="156950"/>
                    </a:cubicBezTo>
                    <a:lnTo>
                      <a:pt x="130176" y="11557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3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Office PowerPoint</Application>
  <PresentationFormat>如螢幕大小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zn huang</dc:creator>
  <cp:lastModifiedBy>zn huang</cp:lastModifiedBy>
  <cp:revision>13</cp:revision>
  <dcterms:created xsi:type="dcterms:W3CDTF">2019-05-24T16:22:12Z</dcterms:created>
  <dcterms:modified xsi:type="dcterms:W3CDTF">2019-05-25T10:43:06Z</dcterms:modified>
</cp:coreProperties>
</file>