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90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B0C9-1EE7-4BEA-9562-C70CBFBF9DAD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779D-A31B-4A07-B11C-150CBA9DB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3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B0C9-1EE7-4BEA-9562-C70CBFBF9DAD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779D-A31B-4A07-B11C-150CBA9DB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62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B0C9-1EE7-4BEA-9562-C70CBFBF9DAD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779D-A31B-4A07-B11C-150CBA9DB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75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B0C9-1EE7-4BEA-9562-C70CBFBF9DAD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779D-A31B-4A07-B11C-150CBA9DB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12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B0C9-1EE7-4BEA-9562-C70CBFBF9DAD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779D-A31B-4A07-B11C-150CBA9DB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51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B0C9-1EE7-4BEA-9562-C70CBFBF9DAD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779D-A31B-4A07-B11C-150CBA9DB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9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B0C9-1EE7-4BEA-9562-C70CBFBF9DAD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779D-A31B-4A07-B11C-150CBA9DB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31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B0C9-1EE7-4BEA-9562-C70CBFBF9DAD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779D-A31B-4A07-B11C-150CBA9DB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64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B0C9-1EE7-4BEA-9562-C70CBFBF9DAD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779D-A31B-4A07-B11C-150CBA9DB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5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B0C9-1EE7-4BEA-9562-C70CBFBF9DAD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779D-A31B-4A07-B11C-150CBA9DB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31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B0C9-1EE7-4BEA-9562-C70CBFBF9DAD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779D-A31B-4A07-B11C-150CBA9DB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23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CB0C9-1EE7-4BEA-9562-C70CBFBF9DAD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6779D-A31B-4A07-B11C-150CBA9DB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2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8547100" y="2"/>
            <a:ext cx="596900" cy="596900"/>
            <a:chOff x="4275543" y="2913040"/>
            <a:chExt cx="1020357" cy="1020357"/>
          </a:xfrm>
        </p:grpSpPr>
        <p:sp>
          <p:nvSpPr>
            <p:cNvPr id="5" name="剪去單一角落矩形 4"/>
            <p:cNvSpPr/>
            <p:nvPr/>
          </p:nvSpPr>
          <p:spPr>
            <a:xfrm rot="5400000" flipV="1">
              <a:off x="4275543" y="2913040"/>
              <a:ext cx="1020357" cy="1020357"/>
            </a:xfrm>
            <a:prstGeom prst="snip1Rect">
              <a:avLst>
                <a:gd name="adj" fmla="val 14608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/>
              <a:lightRig rig="balanced" dir="t"/>
            </a:scene3d>
            <a:sp3d extrusionH="146050" prstMaterial="metal">
              <a:bevelT w="165100" h="165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013"/>
            </a:p>
          </p:txBody>
        </p:sp>
        <p:sp>
          <p:nvSpPr>
            <p:cNvPr id="8" name="迴轉箭號 7"/>
            <p:cNvSpPr/>
            <p:nvPr/>
          </p:nvSpPr>
          <p:spPr>
            <a:xfrm rot="5400000" flipV="1">
              <a:off x="4564598" y="3150515"/>
              <a:ext cx="442247" cy="545406"/>
            </a:xfrm>
            <a:prstGeom prst="uturnArrow">
              <a:avLst>
                <a:gd name="adj1" fmla="val 18750"/>
                <a:gd name="adj2" fmla="val 25000"/>
                <a:gd name="adj3" fmla="val 25000"/>
                <a:gd name="adj4" fmla="val 29167"/>
                <a:gd name="adj5" fmla="val 7916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013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0" y="2508"/>
            <a:ext cx="596900" cy="596900"/>
            <a:chOff x="0" y="2508"/>
            <a:chExt cx="596900" cy="596900"/>
          </a:xfrm>
        </p:grpSpPr>
        <p:sp>
          <p:nvSpPr>
            <p:cNvPr id="14" name="剪去單一角落矩形 13"/>
            <p:cNvSpPr/>
            <p:nvPr/>
          </p:nvSpPr>
          <p:spPr>
            <a:xfrm rot="16200000" flipH="1" flipV="1">
              <a:off x="0" y="2508"/>
              <a:ext cx="596900" cy="596900"/>
            </a:xfrm>
            <a:prstGeom prst="snip1Rect">
              <a:avLst>
                <a:gd name="adj" fmla="val 14608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/>
              <a:lightRig rig="balanced" dir="t">
                <a:rot lat="0" lon="0" rev="10800000"/>
              </a:lightRig>
            </a:scene3d>
            <a:sp3d extrusionH="146050" prstMaterial="metal">
              <a:bevelT w="165100" h="165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013"/>
            </a:p>
          </p:txBody>
        </p:sp>
        <p:pic>
          <p:nvPicPr>
            <p:cNvPr id="18" name="圖片 17" descr="File:Ic settings 48px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0900"/>
                      </a14:imgEffect>
                      <a14:imgEffect>
                        <a14:saturation sat="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97631" y="92098"/>
              <a:ext cx="397669" cy="397669"/>
            </a:xfrm>
            <a:prstGeom prst="rect">
              <a:avLst/>
            </a:prstGeom>
          </p:spPr>
        </p:pic>
      </p:grpSp>
      <p:pic>
        <p:nvPicPr>
          <p:cNvPr id="26" name="圖片 25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42" y="688999"/>
            <a:ext cx="627942" cy="627942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154" y="688999"/>
            <a:ext cx="621846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4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0</Words>
  <Application>Microsoft Office PowerPoint</Application>
  <PresentationFormat>如螢幕大小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zn huang</dc:creator>
  <cp:lastModifiedBy>zn huang</cp:lastModifiedBy>
  <cp:revision>4</cp:revision>
  <dcterms:created xsi:type="dcterms:W3CDTF">2019-05-24T16:22:12Z</dcterms:created>
  <dcterms:modified xsi:type="dcterms:W3CDTF">2019-05-24T17:46:43Z</dcterms:modified>
</cp:coreProperties>
</file>