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B66D3-F404-3CB4-8483-6D3F7E6EB139}" v="281" dt="2025-04-30T10:08:32.686"/>
    <p1510:client id="{733C507A-AFC2-070E-CDCB-B6F6A2322F53}" v="300" dt="2025-04-30T08:56:59.687"/>
    <p1510:client id="{B14669E0-B368-18FC-630F-AA67420F218E}" v="21" dt="2025-04-30T10:09:18.692"/>
    <p1510:client id="{F06ECC68-C918-56F3-9956-69116C0D8E21}" v="254" dt="2025-04-30T08:37:1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5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26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9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Automatski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pokazivač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skretanja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bicikla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Autori: Dan Hamin, Zvonimir Mlinarić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Ak. </a:t>
            </a:r>
            <a:r>
              <a:rPr lang="en-US" err="1">
                <a:ea typeface="+mn-lt"/>
                <a:cs typeface="+mn-lt"/>
              </a:rPr>
              <a:t>godina</a:t>
            </a:r>
            <a:r>
              <a:rPr lang="en-US">
                <a:ea typeface="+mn-lt"/>
                <a:cs typeface="+mn-lt"/>
              </a:rPr>
              <a:t>: 2024./2025.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8AFF-EE5E-A1CD-CA78-D21D347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AD9A-E3F8-DBCD-1EAB-1144F04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Projekt je </a:t>
            </a:r>
            <a:r>
              <a:rPr lang="en-US" dirty="0" err="1">
                <a:ea typeface="+mn-lt"/>
                <a:cs typeface="+mn-lt"/>
              </a:rPr>
              <a:t>testiran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Wokwi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simulacije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https://wokwi.com/projects/429320227133652993</a:t>
            </a:r>
            <a:endParaRPr lang="en-US" b="1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D9F8E-EE0A-2BA9-F2F2-6266040D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705963"/>
            <a:ext cx="11713431" cy="34587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HVALA NA POZORNOSTI!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B32-BF32-994E-E3CD-65F43AFE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96D4-3C5E-2E5A-603E-F1FF6C0E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err="1"/>
              <a:t>Uvod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Cilj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Tehnički</a:t>
            </a:r>
            <a:r>
              <a:rPr lang="en-US"/>
              <a:t> </a:t>
            </a:r>
            <a:r>
              <a:rPr lang="en-US" err="1"/>
              <a:t>opis</a:t>
            </a:r>
            <a:r>
              <a:rPr lang="en-US"/>
              <a:t> </a:t>
            </a:r>
            <a:r>
              <a:rPr lang="en-US" err="1"/>
              <a:t>sustava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Funkcionalnosti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Kod</a:t>
            </a:r>
            <a:r>
              <a:rPr lang="en-US"/>
              <a:t> </a:t>
            </a:r>
            <a:r>
              <a:rPr lang="en-US" err="1"/>
              <a:t>primarne</a:t>
            </a:r>
            <a:r>
              <a:rPr lang="en-US"/>
              <a:t> </a:t>
            </a:r>
            <a:r>
              <a:rPr lang="en-US" err="1"/>
              <a:t>funkcionalnosti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Tehnologije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alati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Mogućnosti</a:t>
            </a:r>
            <a:r>
              <a:rPr lang="en-US"/>
              <a:t> </a:t>
            </a:r>
            <a:r>
              <a:rPr lang="en-US" err="1"/>
              <a:t>nadogradnje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63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B95D-BEC0-C5FB-98FA-7C161B51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1. </a:t>
            </a:r>
            <a:r>
              <a:rPr lang="en-US" err="1">
                <a:ea typeface="+mj-lt"/>
                <a:cs typeface="+mj-lt"/>
              </a:rPr>
              <a:t>Uvod</a:t>
            </a:r>
            <a:r>
              <a:rPr lang="en-US">
                <a:ea typeface="+mj-lt"/>
                <a:cs typeface="+mj-lt"/>
              </a:rPr>
              <a:t> – </a:t>
            </a:r>
            <a:r>
              <a:rPr lang="en-US" err="1">
                <a:ea typeface="+mj-lt"/>
                <a:cs typeface="+mj-lt"/>
              </a:rPr>
              <a:t>Što</a:t>
            </a:r>
            <a:r>
              <a:rPr lang="en-US">
                <a:ea typeface="+mj-lt"/>
                <a:cs typeface="+mj-lt"/>
              </a:rPr>
              <a:t> je </a:t>
            </a:r>
            <a:r>
              <a:rPr lang="en-US" err="1">
                <a:ea typeface="+mj-lt"/>
                <a:cs typeface="+mj-lt"/>
              </a:rPr>
              <a:t>projekt</a:t>
            </a:r>
            <a:r>
              <a:rPr lang="en-US">
                <a:ea typeface="+mj-lt"/>
                <a:cs typeface="+mj-l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DE3E-D934-C4CE-8E09-907EF332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36884"/>
            <a:ext cx="3191307" cy="3781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Projekt se </a:t>
            </a:r>
            <a:r>
              <a:rPr lang="en-US" err="1">
                <a:ea typeface="+mn-lt"/>
                <a:cs typeface="+mn-lt"/>
              </a:rPr>
              <a:t>bavi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razvojem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pametnog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sustava</a:t>
            </a:r>
            <a:r>
              <a:rPr lang="en-US">
                <a:ea typeface="+mn-lt"/>
                <a:cs typeface="+mn-lt"/>
              </a:rPr>
              <a:t> koji </a:t>
            </a:r>
            <a:r>
              <a:rPr lang="en-US" err="1">
                <a:ea typeface="+mn-lt"/>
                <a:cs typeface="+mn-lt"/>
              </a:rPr>
              <a:t>automatski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signalizira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skretanje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bicikla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koristeći</a:t>
            </a:r>
            <a:r>
              <a:rPr lang="en-US">
                <a:ea typeface="+mn-lt"/>
                <a:cs typeface="+mn-lt"/>
              </a:rPr>
              <a:t> akcelerometar</a:t>
            </a:r>
          </a:p>
        </p:txBody>
      </p:sp>
      <p:pic>
        <p:nvPicPr>
          <p:cNvPr id="4" name="Picture 3" descr="A circuit board with many wires&#10;&#10;AI-generated content may be incorrect.">
            <a:extLst>
              <a:ext uri="{FF2B5EF4-FFF2-40B4-BE49-F238E27FC236}">
                <a16:creationId xmlns:a16="http://schemas.microsoft.com/office/drawing/2014/main" id="{46C7B29F-1778-2AF7-FF44-A1ABCE68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63" y="1807296"/>
            <a:ext cx="7387412" cy="50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9A36-01F6-7FBF-2CC4-D8EC7E09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2. </a:t>
            </a:r>
            <a:r>
              <a:rPr lang="en-US" err="1">
                <a:ea typeface="+mj-lt"/>
                <a:cs typeface="+mj-lt"/>
              </a:rPr>
              <a:t>Cilj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1952-8FCD-C82B-7058-F3D7BA09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07414"/>
            <a:ext cx="9784080" cy="3810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Povećati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sigurnost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biciklista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automatskom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aktivacijom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žutih</a:t>
            </a:r>
            <a:r>
              <a:rPr lang="en-US">
                <a:ea typeface="+mn-lt"/>
                <a:cs typeface="+mn-lt"/>
              </a:rPr>
              <a:t> LED </a:t>
            </a:r>
            <a:r>
              <a:rPr lang="en-US" err="1">
                <a:ea typeface="+mn-lt"/>
                <a:cs typeface="+mn-lt"/>
              </a:rPr>
              <a:t>dioda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prilikom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skretanja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ili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naglog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kočenja</a:t>
            </a:r>
            <a:r>
              <a:rPr lang="en-US"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err="1"/>
              <a:t>Što</a:t>
            </a:r>
            <a:r>
              <a:rPr lang="en-US"/>
              <a:t> </a:t>
            </a:r>
            <a:r>
              <a:rPr lang="en-US" err="1"/>
              <a:t>lakše</a:t>
            </a:r>
            <a:r>
              <a:rPr lang="en-US"/>
              <a:t> </a:t>
            </a:r>
            <a:r>
              <a:rPr lang="en-US" err="1"/>
              <a:t>uputiti</a:t>
            </a:r>
            <a:r>
              <a:rPr lang="en-US"/>
              <a:t> </a:t>
            </a:r>
            <a:r>
              <a:rPr lang="en-US" err="1"/>
              <a:t>biciklista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statusa</a:t>
            </a:r>
            <a:r>
              <a:rPr lang="en-US"/>
              <a:t> </a:t>
            </a:r>
            <a:r>
              <a:rPr lang="en-US" err="1"/>
              <a:t>sustava</a:t>
            </a:r>
            <a:r>
              <a:rPr lang="en-US"/>
              <a:t> (</a:t>
            </a:r>
            <a:r>
              <a:rPr lang="en-US" err="1"/>
              <a:t>npr</a:t>
            </a:r>
            <a:r>
              <a:rPr lang="en-US"/>
              <a:t>. </a:t>
            </a:r>
            <a:r>
              <a:rPr lang="en-US" err="1"/>
              <a:t>baterija</a:t>
            </a:r>
            <a:r>
              <a:rPr lang="en-US"/>
              <a:t>, </a:t>
            </a:r>
            <a:r>
              <a:rPr lang="en-US" err="1"/>
              <a:t>temperatura</a:t>
            </a:r>
            <a:r>
              <a:rPr lang="en-US"/>
              <a:t>, sleep mode)</a:t>
            </a:r>
          </a:p>
          <a:p>
            <a:r>
              <a:rPr lang="en-US" err="1"/>
              <a:t>Koristiti</a:t>
            </a:r>
            <a:r>
              <a:rPr lang="en-US"/>
              <a:t> </a:t>
            </a:r>
            <a:r>
              <a:rPr lang="en-US" err="1"/>
              <a:t>lagano</a:t>
            </a:r>
            <a:r>
              <a:rPr lang="en-US"/>
              <a:t> </a:t>
            </a:r>
            <a:r>
              <a:rPr lang="en-US" err="1"/>
              <a:t>dobavljive</a:t>
            </a:r>
            <a:r>
              <a:rPr lang="en-US"/>
              <a:t> </a:t>
            </a:r>
            <a:r>
              <a:rPr lang="en-US" err="1"/>
              <a:t>dijelove</a:t>
            </a:r>
            <a:r>
              <a:rPr lang="en-US"/>
              <a:t>, </a:t>
            </a:r>
            <a:r>
              <a:rPr lang="en-US" err="1"/>
              <a:t>radi</a:t>
            </a:r>
            <a:r>
              <a:rPr lang="en-US"/>
              <a:t> </a:t>
            </a:r>
            <a:r>
              <a:rPr lang="en-US" err="1"/>
              <a:t>moguće</a:t>
            </a:r>
            <a:r>
              <a:rPr lang="en-US"/>
              <a:t> </a:t>
            </a:r>
            <a:r>
              <a:rPr lang="en-US" err="1"/>
              <a:t>proizvodnje</a:t>
            </a:r>
            <a:r>
              <a:rPr lang="en-US"/>
              <a:t> </a:t>
            </a:r>
            <a:r>
              <a:rPr lang="en-US" err="1"/>
              <a:t>ili</a:t>
            </a:r>
            <a:r>
              <a:rPr lang="en-US"/>
              <a:t> </a:t>
            </a:r>
            <a:r>
              <a:rPr lang="en-US" err="1"/>
              <a:t>kao</a:t>
            </a:r>
            <a:r>
              <a:rPr lang="en-US"/>
              <a:t> DIY </a:t>
            </a:r>
            <a:r>
              <a:rPr lang="en-US" err="1"/>
              <a:t>projekt</a:t>
            </a:r>
            <a:r>
              <a:rPr lang="en-US"/>
              <a:t> za </a:t>
            </a:r>
            <a:r>
              <a:rPr lang="en-US" err="1"/>
              <a:t>budućeg</a:t>
            </a:r>
            <a:r>
              <a:rPr lang="en-US"/>
              <a:t> </a:t>
            </a:r>
            <a:r>
              <a:rPr lang="en-US" err="1"/>
              <a:t>korisnika</a:t>
            </a:r>
          </a:p>
        </p:txBody>
      </p:sp>
    </p:spTree>
    <p:extLst>
      <p:ext uri="{BB962C8B-B14F-4D97-AF65-F5344CB8AC3E}">
        <p14:creationId xmlns:p14="http://schemas.microsoft.com/office/powerpoint/2010/main" val="292043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B80F-B6CC-37C8-6795-7C838029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 </a:t>
            </a:r>
            <a:r>
              <a:rPr lang="en-US" err="1">
                <a:ea typeface="+mj-lt"/>
                <a:cs typeface="+mj-lt"/>
              </a:rPr>
              <a:t>Tehnički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opis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sustava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7382-1597-41E3-9EA3-AA858020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Arduino Uno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središnja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upravljačka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jedinica</a:t>
            </a:r>
            <a:endParaRPr lang="en-US" err="1"/>
          </a:p>
          <a:p>
            <a:r>
              <a:rPr lang="en-US" b="1">
                <a:ea typeface="+mn-lt"/>
                <a:cs typeface="+mn-lt"/>
              </a:rPr>
              <a:t>MPU6050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senzor</a:t>
            </a:r>
            <a:r>
              <a:rPr lang="en-US">
                <a:ea typeface="+mn-lt"/>
                <a:cs typeface="+mn-lt"/>
              </a:rPr>
              <a:t> koji </a:t>
            </a:r>
            <a:r>
              <a:rPr lang="en-US" err="1">
                <a:ea typeface="+mn-lt"/>
                <a:cs typeface="+mn-lt"/>
              </a:rPr>
              <a:t>očitava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akceleraciju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skretanje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kočenje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LED diode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vizualni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signali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žute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smjer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crvena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temperaturu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zelena</a:t>
            </a:r>
            <a:r>
              <a:rPr lang="en-US">
                <a:ea typeface="+mn-lt"/>
                <a:cs typeface="+mn-lt"/>
              </a:rPr>
              <a:t> za rad, </a:t>
            </a:r>
            <a:r>
              <a:rPr lang="en-US" err="1">
                <a:ea typeface="+mn-lt"/>
                <a:cs typeface="+mn-lt"/>
              </a:rPr>
              <a:t>plava</a:t>
            </a:r>
            <a:r>
              <a:rPr lang="en-US">
                <a:ea typeface="+mn-lt"/>
                <a:cs typeface="+mn-lt"/>
              </a:rPr>
              <a:t> za sleep)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LED bar graph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prikaz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napona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baterije</a:t>
            </a:r>
            <a:endParaRPr lang="en-US" err="1"/>
          </a:p>
          <a:p>
            <a:r>
              <a:rPr lang="en-US" b="1">
                <a:ea typeface="+mn-lt"/>
                <a:cs typeface="+mn-lt"/>
              </a:rPr>
              <a:t>Buzzer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zvučna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signalizacija</a:t>
            </a:r>
            <a:endParaRPr lang="en-US" err="1"/>
          </a:p>
          <a:p>
            <a:r>
              <a:rPr lang="en-US" b="1">
                <a:ea typeface="+mn-lt"/>
                <a:cs typeface="+mn-lt"/>
              </a:rPr>
              <a:t>Gumb</a:t>
            </a:r>
            <a:r>
              <a:rPr lang="en-US">
                <a:ea typeface="+mn-lt"/>
                <a:cs typeface="+mn-lt"/>
              </a:rPr>
              <a:t> – za </a:t>
            </a:r>
            <a:r>
              <a:rPr lang="en-US" err="1">
                <a:ea typeface="+mn-lt"/>
                <a:cs typeface="+mn-lt"/>
              </a:rPr>
              <a:t>uključivanje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isključivanje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buđenje</a:t>
            </a:r>
            <a:endParaRPr lang="en-US" err="1"/>
          </a:p>
          <a:p>
            <a:r>
              <a:rPr lang="en-US" b="1" err="1">
                <a:ea typeface="+mn-lt"/>
                <a:cs typeface="+mn-lt"/>
              </a:rPr>
              <a:t>Potenciometar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simulacija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baterije</a:t>
            </a:r>
            <a:r>
              <a:rPr lang="en-US">
                <a:ea typeface="+mn-lt"/>
                <a:cs typeface="+mn-lt"/>
              </a:rPr>
              <a:t> u </a:t>
            </a:r>
            <a:r>
              <a:rPr lang="en-US" err="1">
                <a:ea typeface="+mn-lt"/>
                <a:cs typeface="+mn-lt"/>
              </a:rPr>
              <a:t>Wokwi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simulatoru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2227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C121-8F11-F2AD-BE59-FC54534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4. </a:t>
            </a:r>
            <a:r>
              <a:rPr lang="en-US" err="1">
                <a:ea typeface="+mj-lt"/>
                <a:cs typeface="+mj-lt"/>
              </a:rPr>
              <a:t>Funkcionalnosti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DD83-EE74-520D-F94F-D6590FAD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buFont typeface=""/>
              <a:buChar char="•"/>
            </a:pPr>
            <a:r>
              <a:rPr lang="en-US" err="1"/>
              <a:t>Detekcija</a:t>
            </a:r>
            <a:r>
              <a:rPr lang="en-US"/>
              <a:t> </a:t>
            </a:r>
            <a:r>
              <a:rPr lang="en-US" err="1"/>
              <a:t>skretanja</a:t>
            </a:r>
            <a:r>
              <a:rPr lang="en-US"/>
              <a:t> (X-</a:t>
            </a:r>
            <a:r>
              <a:rPr lang="en-US" err="1"/>
              <a:t>os</a:t>
            </a:r>
            <a:r>
              <a:rPr lang="en-US"/>
              <a:t>)</a:t>
            </a:r>
          </a:p>
          <a:p>
            <a:pPr marL="228600" indent="-228600">
              <a:buFont typeface=""/>
              <a:buChar char="•"/>
            </a:pPr>
            <a:r>
              <a:rPr lang="en-US" err="1"/>
              <a:t>Detekcija</a:t>
            </a:r>
            <a:r>
              <a:rPr lang="en-US"/>
              <a:t> </a:t>
            </a:r>
            <a:r>
              <a:rPr lang="en-US" err="1"/>
              <a:t>kočenja</a:t>
            </a:r>
            <a:r>
              <a:rPr lang="en-US"/>
              <a:t> (Z-os)</a:t>
            </a:r>
          </a:p>
          <a:p>
            <a:pPr marL="228600" indent="-228600">
              <a:buFont typeface=""/>
              <a:buChar char="•"/>
            </a:pPr>
            <a:r>
              <a:rPr lang="en-US"/>
              <a:t>Sleep mode </a:t>
            </a:r>
            <a:r>
              <a:rPr lang="en-US" err="1"/>
              <a:t>nakon</a:t>
            </a:r>
            <a:r>
              <a:rPr lang="en-US"/>
              <a:t> 2min </a:t>
            </a:r>
            <a:r>
              <a:rPr lang="en-US" err="1"/>
              <a:t>neaktivnosti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err="1"/>
              <a:t>Ručno</a:t>
            </a:r>
            <a:r>
              <a:rPr lang="en-US"/>
              <a:t> </a:t>
            </a:r>
            <a:r>
              <a:rPr lang="en-US" err="1"/>
              <a:t>isključivanje</a:t>
            </a:r>
            <a:r>
              <a:rPr lang="en-US"/>
              <a:t> </a:t>
            </a:r>
            <a:r>
              <a:rPr lang="en-US" err="1"/>
              <a:t>dugim</a:t>
            </a:r>
            <a:r>
              <a:rPr lang="en-US"/>
              <a:t> </a:t>
            </a:r>
            <a:r>
              <a:rPr lang="en-US" err="1"/>
              <a:t>pritiskom</a:t>
            </a:r>
            <a:r>
              <a:rPr lang="en-US"/>
              <a:t> </a:t>
            </a:r>
            <a:r>
              <a:rPr lang="en-US" err="1"/>
              <a:t>gumba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err="1"/>
              <a:t>Upozorenje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ekstremne</a:t>
            </a:r>
            <a:r>
              <a:rPr lang="en-US"/>
              <a:t> temperature I </a:t>
            </a:r>
            <a:r>
              <a:rPr lang="en-US" err="1"/>
              <a:t>isključenje</a:t>
            </a:r>
            <a:r>
              <a:rPr lang="en-US"/>
              <a:t> </a:t>
            </a:r>
            <a:r>
              <a:rPr lang="en-US" err="1"/>
              <a:t>sustava</a:t>
            </a:r>
          </a:p>
          <a:p>
            <a:pPr marL="228600" indent="-228600">
              <a:buFont typeface=""/>
              <a:buChar char="•"/>
            </a:pPr>
            <a:r>
              <a:rPr lang="en-US" err="1"/>
              <a:t>Vizualni</a:t>
            </a:r>
            <a:r>
              <a:rPr lang="en-US"/>
              <a:t> </a:t>
            </a:r>
            <a:r>
              <a:rPr lang="en-US" err="1"/>
              <a:t>prikaz</a:t>
            </a:r>
            <a:r>
              <a:rPr lang="en-US"/>
              <a:t> </a:t>
            </a:r>
            <a:r>
              <a:rPr lang="en-US" err="1"/>
              <a:t>stanja</a:t>
            </a:r>
            <a:r>
              <a:rPr lang="en-US"/>
              <a:t> </a:t>
            </a:r>
            <a:r>
              <a:rPr lang="en-US" err="1"/>
              <a:t>baterije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BF344-5579-FB03-542D-4789BEB33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5BDE-1F86-7D73-8120-12388CCC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5. </a:t>
            </a:r>
            <a:r>
              <a:rPr lang="en-US" err="1">
                <a:ea typeface="+mj-lt"/>
                <a:cs typeface="+mj-lt"/>
              </a:rPr>
              <a:t>Kod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primarne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funkcionalnosti</a:t>
            </a:r>
            <a:endParaRPr lang="en-US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2FD38B-12EB-1704-AC7C-1A33E8F7A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631" y="2779464"/>
            <a:ext cx="4876800" cy="3276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67515-D60E-F4D2-971A-3BCF9C8B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50" y="2775276"/>
            <a:ext cx="43243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18C1-FDDC-E17E-772A-443B11A4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6. </a:t>
            </a:r>
            <a:r>
              <a:rPr lang="en-US" err="1">
                <a:ea typeface="+mj-lt"/>
                <a:cs typeface="+mj-lt"/>
              </a:rPr>
              <a:t>Tehnologije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alati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052F-5BEC-C1EB-2F36-25EFE277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Arduino IDE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Wokwi</a:t>
            </a:r>
            <a:r>
              <a:rPr lang="en-US" b="1">
                <a:ea typeface="+mn-lt"/>
                <a:cs typeface="+mn-lt"/>
              </a:rPr>
              <a:t> simulator</a:t>
            </a:r>
            <a:r>
              <a:rPr lang="en-US">
                <a:ea typeface="+mn-lt"/>
                <a:cs typeface="+mn-lt"/>
              </a:rPr>
              <a:t> - </a:t>
            </a:r>
            <a:r>
              <a:rPr lang="en-US" err="1">
                <a:ea typeface="+mn-lt"/>
                <a:cs typeface="+mn-lt"/>
              </a:rPr>
              <a:t>razvoj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testiranje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MPU6050.h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Wire.h</a:t>
            </a:r>
            <a:r>
              <a:rPr lang="en-US">
                <a:ea typeface="+mn-lt"/>
                <a:cs typeface="+mn-lt"/>
              </a:rPr>
              <a:t> - biblioteke</a:t>
            </a:r>
          </a:p>
          <a:p>
            <a:r>
              <a:rPr lang="en-US" b="1" err="1">
                <a:ea typeface="+mn-lt"/>
                <a:cs typeface="+mn-lt"/>
              </a:rPr>
              <a:t>Doxygen</a:t>
            </a:r>
            <a:r>
              <a:rPr lang="en-US">
                <a:ea typeface="+mn-lt"/>
                <a:cs typeface="+mn-lt"/>
              </a:rPr>
              <a:t> - </a:t>
            </a:r>
            <a:r>
              <a:rPr lang="en-US" err="1">
                <a:ea typeface="+mn-lt"/>
                <a:cs typeface="+mn-lt"/>
              </a:rPr>
              <a:t>generiranje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dokumentacije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Draw.io</a:t>
            </a:r>
            <a:r>
              <a:rPr lang="en-US">
                <a:ea typeface="+mn-lt"/>
                <a:cs typeface="+mn-lt"/>
              </a:rPr>
              <a:t> - UML </a:t>
            </a:r>
            <a:r>
              <a:rPr lang="en-US" err="1">
                <a:ea typeface="+mn-lt"/>
                <a:cs typeface="+mn-lt"/>
              </a:rPr>
              <a:t>dijagrame</a:t>
            </a:r>
          </a:p>
          <a:p>
            <a:r>
              <a:rPr lang="en-US" b="1" err="1"/>
              <a:t>Github</a:t>
            </a:r>
            <a:r>
              <a:rPr lang="en-US"/>
              <a:t> - </a:t>
            </a:r>
            <a:r>
              <a:rPr lang="en-US" err="1"/>
              <a:t>repozitorij</a:t>
            </a:r>
            <a:r>
              <a:rPr lang="en-US"/>
              <a:t> </a:t>
            </a:r>
            <a:r>
              <a:rPr lang="en-US" err="1"/>
              <a:t>dokumentacije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projekta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189F-66BF-6331-9DE1-2BDBD582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</a:t>
            </a:r>
            <a:r>
              <a:rPr lang="en-US" err="1"/>
              <a:t>mogućnosti</a:t>
            </a:r>
            <a:r>
              <a:rPr lang="en-US"/>
              <a:t> </a:t>
            </a:r>
            <a:r>
              <a:rPr lang="en-US" err="1"/>
              <a:t>nadogradnje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4D48-A6D6-2E37-075A-36ACC439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LCD </a:t>
            </a:r>
            <a:r>
              <a:rPr lang="en-US" err="1">
                <a:ea typeface="+mn-lt"/>
                <a:cs typeface="+mn-lt"/>
              </a:rPr>
              <a:t>ekran</a:t>
            </a:r>
            <a:r>
              <a:rPr lang="en-US">
                <a:ea typeface="+mn-lt"/>
                <a:cs typeface="+mn-lt"/>
              </a:rPr>
              <a:t> za status </a:t>
            </a:r>
            <a:r>
              <a:rPr lang="en-US" err="1">
                <a:ea typeface="+mn-lt"/>
                <a:cs typeface="+mn-lt"/>
              </a:rPr>
              <a:t>sustava</a:t>
            </a:r>
            <a:endParaRPr lang="en-US" err="1"/>
          </a:p>
          <a:p>
            <a:r>
              <a:rPr lang="en-US" err="1">
                <a:ea typeface="+mn-lt"/>
                <a:cs typeface="+mn-lt"/>
              </a:rPr>
              <a:t>Detekcija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prepreka</a:t>
            </a:r>
            <a:endParaRPr lang="en-US" err="1"/>
          </a:p>
          <a:p>
            <a:r>
              <a:rPr lang="en-US" err="1"/>
              <a:t>Loggiranje</a:t>
            </a:r>
            <a:r>
              <a:rPr lang="en-US"/>
              <a:t> </a:t>
            </a:r>
            <a:r>
              <a:rPr lang="en-US" err="1"/>
              <a:t>podataka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SD </a:t>
            </a:r>
            <a:r>
              <a:rPr lang="en-US" err="1"/>
              <a:t>karticu</a:t>
            </a:r>
            <a:endParaRPr lang="en-US"/>
          </a:p>
          <a:p>
            <a:r>
              <a:rPr lang="en-US" err="1"/>
              <a:t>Aplikacija</a:t>
            </a:r>
            <a:r>
              <a:rPr lang="en-US"/>
              <a:t> s </a:t>
            </a:r>
            <a:r>
              <a:rPr lang="en-US" err="1"/>
              <a:t>bluetooth</a:t>
            </a:r>
            <a:r>
              <a:rPr lang="en-US"/>
              <a:t>-om</a:t>
            </a:r>
          </a:p>
        </p:txBody>
      </p:sp>
    </p:spTree>
    <p:extLst>
      <p:ext uri="{BB962C8B-B14F-4D97-AF65-F5344CB8AC3E}">
        <p14:creationId xmlns:p14="http://schemas.microsoft.com/office/powerpoint/2010/main" val="261533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Banded</vt:lpstr>
      <vt:lpstr>Automatski pokazivač skretanja bicikla</vt:lpstr>
      <vt:lpstr>Sadržaj</vt:lpstr>
      <vt:lpstr>1. Uvod – Što je projekt?</vt:lpstr>
      <vt:lpstr>2. Cilj</vt:lpstr>
      <vt:lpstr>3. Tehnički opis sustava</vt:lpstr>
      <vt:lpstr>4. Funkcionalnosti</vt:lpstr>
      <vt:lpstr>5. Kod primarne funkcionalnosti</vt:lpstr>
      <vt:lpstr>6. Tehnologije i alati</vt:lpstr>
      <vt:lpstr>7. mogućnosti nadogradnje</vt:lpstr>
      <vt:lpstr>8. Demo</vt:lpstr>
      <vt:lpstr>HVALA NA POZORNOSTI!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19</cp:revision>
  <dcterms:created xsi:type="dcterms:W3CDTF">2025-04-30T08:11:27Z</dcterms:created>
  <dcterms:modified xsi:type="dcterms:W3CDTF">2025-04-30T10:12:39Z</dcterms:modified>
</cp:coreProperties>
</file>