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3FC9-E518-45E0-95A9-ACFA76E2C8AA}" type="datetimeFigureOut">
              <a:rPr lang="ru-RU" smtClean="0"/>
              <a:t>06.04.2019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1EAFB-0573-4A13-9DD8-C5C91A7580C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1EAFB-0573-4A13-9DD8-C5C91A7580C2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17104C-EC1B-43E1-9F3B-D840F0830C84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AD7FA11-EDBA-418C-A795-AFEDF9DD851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Имитационное моделирование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Зирин Владимир Русланович</a:t>
            </a:r>
          </a:p>
          <a:p>
            <a:r>
              <a:rPr lang="ru-RU" dirty="0" smtClean="0"/>
              <a:t>Юдин Александр Константинович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современном мире людям не хватает времени. Одним из факторов, съедающих время, является очередь. </a:t>
            </a:r>
          </a:p>
          <a:p>
            <a:r>
              <a:rPr lang="ru-RU" dirty="0" smtClean="0"/>
              <a:t>Очередь в банках распростанненое явление. Людя часто ходят в банк для оформления кредитов, перевыпуска карт, блокировки счетов и т.д.</a:t>
            </a:r>
          </a:p>
          <a:p>
            <a:r>
              <a:rPr lang="ru-RU" dirty="0" smtClean="0"/>
              <a:t>Зачастую, на эти действия времени тратиться больше, чем хотелось бы.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Банковский бизнес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256584"/>
          </a:xfrm>
        </p:spPr>
        <p:txBody>
          <a:bodyPr/>
          <a:lstStyle/>
          <a:p>
            <a:r>
              <a:rPr lang="ru-RU" sz="2000" dirty="0" smtClean="0"/>
              <a:t>Каждые </a:t>
            </a:r>
            <a:r>
              <a:rPr lang="ru-RU" sz="2000" dirty="0" smtClean="0"/>
              <a:t>15±3 </a:t>
            </a:r>
            <a:r>
              <a:rPr lang="ru-RU" sz="2000" dirty="0" smtClean="0"/>
              <a:t>минут в банк приходят для оформления/перевыпуска карты.</a:t>
            </a:r>
          </a:p>
          <a:p>
            <a:r>
              <a:rPr lang="ru-RU" sz="2000" dirty="0" smtClean="0"/>
              <a:t>Каждые 30±7 минут в банк приходят для оформления кредита.</a:t>
            </a:r>
          </a:p>
          <a:p>
            <a:r>
              <a:rPr lang="ru-RU" sz="2000" dirty="0" smtClean="0"/>
              <a:t>Каждые </a:t>
            </a:r>
            <a:r>
              <a:rPr lang="ru-RU" sz="2000" dirty="0" smtClean="0"/>
              <a:t>45±9 </a:t>
            </a:r>
            <a:r>
              <a:rPr lang="ru-RU" sz="2000" dirty="0" smtClean="0"/>
              <a:t>минут в банк приходят для открытия/закрытия накопительного счета.</a:t>
            </a:r>
          </a:p>
          <a:p>
            <a:r>
              <a:rPr lang="ru-RU" sz="2000" dirty="0" smtClean="0"/>
              <a:t>Среднее время обслуживания состовляет  </a:t>
            </a:r>
            <a:r>
              <a:rPr lang="ru-RU" sz="2000" dirty="0" smtClean="0"/>
              <a:t>12</a:t>
            </a:r>
            <a:r>
              <a:rPr lang="ru-RU" sz="2000" dirty="0" smtClean="0"/>
              <a:t>, 25</a:t>
            </a:r>
            <a:r>
              <a:rPr lang="ru-RU" sz="2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 smtClean="0"/>
              <a:t>35 </a:t>
            </a:r>
            <a:r>
              <a:rPr lang="ru-RU" sz="2000" dirty="0" smtClean="0"/>
              <a:t>минут соотвественно.</a:t>
            </a:r>
          </a:p>
          <a:p>
            <a:r>
              <a:rPr lang="ru-RU" sz="2000" dirty="0" smtClean="0"/>
              <a:t>Если клиент видит перед собой очередь в 4 человека в первом случае, 3 человека и 2 человека во втором и третьем случаях соответсвенно, то он уходит.</a:t>
            </a:r>
          </a:p>
          <a:p>
            <a:r>
              <a:rPr lang="ru-RU" sz="2000" dirty="0" smtClean="0"/>
              <a:t>Необходимо рассчитать количество обслуженных и ушедших за 1 рабочий день(10 часов)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78098"/>
          </a:xfrm>
        </p:spPr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Отследить количество ушедших и сравнить с количеством обслуженных</a:t>
            </a:r>
          </a:p>
          <a:p>
            <a:r>
              <a:rPr lang="ru-RU" dirty="0" smtClean="0"/>
              <a:t>Выявить зависимость между скоростью обслуживания и ушедшими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 входит в отделение банка. Оказыаается в зале ожидания, где находятся рабочие места менеджеров банка, диваны, стулья и столы для ожидающих клиентов. Если его не устраивает длина очереди, клиент выходит сразу. Иначе занимает место и ожидает свой черед.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модели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Блок-схема описания процесса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340768"/>
            <a:ext cx="3960440" cy="486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5626968" cy="1515623"/>
          </a:xfrm>
        </p:spPr>
        <p:txBody>
          <a:bodyPr>
            <a:normAutofit fontScale="55000" lnSpcReduction="20000"/>
          </a:bodyPr>
          <a:lstStyle/>
          <a:p>
            <a:r>
              <a:rPr lang="ru-RU" sz="2800" dirty="0" smtClean="0"/>
              <a:t>Число обслуженных клиентов = </a:t>
            </a:r>
            <a:r>
              <a:rPr lang="ru-RU" sz="2800" dirty="0" smtClean="0"/>
              <a:t>40.</a:t>
            </a:r>
            <a:endParaRPr lang="ru-RU" sz="2800" dirty="0" smtClean="0"/>
          </a:p>
          <a:p>
            <a:r>
              <a:rPr lang="ru-RU" sz="2800" dirty="0" smtClean="0"/>
              <a:t>Коэффициент загрузки </a:t>
            </a:r>
            <a:r>
              <a:rPr lang="ru-RU" sz="2800" dirty="0" smtClean="0"/>
              <a:t>окна менеджера </a:t>
            </a:r>
            <a:r>
              <a:rPr lang="ru-RU" sz="2800" dirty="0" smtClean="0"/>
              <a:t>= </a:t>
            </a:r>
            <a:r>
              <a:rPr lang="ru-RU" sz="2800" dirty="0" smtClean="0"/>
              <a:t>0,966.</a:t>
            </a:r>
            <a:endParaRPr lang="ru-RU" sz="2800" dirty="0" smtClean="0"/>
          </a:p>
          <a:p>
            <a:r>
              <a:rPr lang="ru-RU" sz="2800" dirty="0" smtClean="0"/>
              <a:t>Среднее время обслуживания = </a:t>
            </a:r>
            <a:r>
              <a:rPr lang="ru-RU" sz="2800" dirty="0" smtClean="0"/>
              <a:t>14,484 </a:t>
            </a:r>
            <a:r>
              <a:rPr lang="ru-RU" sz="2800" dirty="0" smtClean="0"/>
              <a:t>мин.</a:t>
            </a:r>
          </a:p>
          <a:p>
            <a:r>
              <a:rPr lang="ru-RU" sz="2800" dirty="0" smtClean="0"/>
              <a:t>Максимальная длина очереди = </a:t>
            </a:r>
            <a:r>
              <a:rPr lang="ru-RU" sz="2800" dirty="0" smtClean="0"/>
              <a:t>5.</a:t>
            </a:r>
            <a:endParaRPr lang="ru-RU" sz="2800" dirty="0" smtClean="0"/>
          </a:p>
          <a:p>
            <a:r>
              <a:rPr lang="ru-RU" sz="2800" dirty="0" smtClean="0"/>
              <a:t>Средняя длина очереди = </a:t>
            </a:r>
            <a:r>
              <a:rPr lang="ru-RU" sz="2800" dirty="0" smtClean="0"/>
              <a:t>3,740.</a:t>
            </a:r>
            <a:endParaRPr lang="ru-RU" sz="2800" dirty="0" smtClean="0"/>
          </a:p>
          <a:p>
            <a:r>
              <a:rPr lang="ru-RU" sz="2800" dirty="0" smtClean="0"/>
              <a:t>Среднее время в очереди = </a:t>
            </a:r>
            <a:r>
              <a:rPr lang="ru-RU" sz="2800" dirty="0" smtClean="0"/>
              <a:t>51,006 </a:t>
            </a:r>
            <a:r>
              <a:rPr lang="ru-RU" dirty="0" smtClean="0"/>
              <a:t>мин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pic>
        <p:nvPicPr>
          <p:cNvPr id="4" name="Рисунок 3" descr="гпсс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212976"/>
            <a:ext cx="7728857" cy="1224136"/>
          </a:xfrm>
          <a:prstGeom prst="rect">
            <a:avLst/>
          </a:prstGeom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11560" y="4653136"/>
            <a:ext cx="2952328" cy="100811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Число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ушедших клиентов: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ru-RU" sz="2800" dirty="0" smtClean="0"/>
              <a:t>Карты: 3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Кредит: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lang="ru-RU" sz="2800" baseline="0" dirty="0" smtClean="0"/>
              <a:t>Счет:</a:t>
            </a:r>
            <a:r>
              <a:rPr lang="ru-RU" sz="2800" dirty="0" smtClean="0"/>
              <a:t> 11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Рисунок 6" descr="гпсс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4725143"/>
            <a:ext cx="4523800" cy="864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Гистограмма времени ожидания</a:t>
            </a:r>
            <a:endParaRPr lang="ru-RU" dirty="0"/>
          </a:p>
        </p:txBody>
      </p:sp>
      <p:pic>
        <p:nvPicPr>
          <p:cNvPr id="4" name="Рисунок 3" descr="гпсс1.png"/>
          <p:cNvPicPr>
            <a:picLocks noChangeAspect="1"/>
          </p:cNvPicPr>
          <p:nvPr/>
        </p:nvPicPr>
        <p:blipFill>
          <a:blip r:embed="rId2" cstate="print"/>
          <a:srcRect l="4326" r="2751"/>
          <a:stretch>
            <a:fillRect/>
          </a:stretch>
        </p:blipFill>
        <p:spPr>
          <a:xfrm>
            <a:off x="395536" y="1268760"/>
            <a:ext cx="8496944" cy="4269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566124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 ожидания от нескольких минут вплоть до полутора часов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 программы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5" t="9469" r="72609" b="10797"/>
          <a:stretch>
            <a:fillRect/>
          </a:stretch>
        </p:blipFill>
        <p:spPr bwMode="auto">
          <a:xfrm>
            <a:off x="2339752" y="764704"/>
            <a:ext cx="446449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669</TotalTime>
  <Words>288</Words>
  <Application>Microsoft Office PowerPoint</Application>
  <PresentationFormat>Экран (4:3)</PresentationFormat>
  <Paragraphs>35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Имитационное моделирование</vt:lpstr>
      <vt:lpstr>Банковский бизнес</vt:lpstr>
      <vt:lpstr>Описание задачи</vt:lpstr>
      <vt:lpstr>Цели</vt:lpstr>
      <vt:lpstr>Описание модели</vt:lpstr>
      <vt:lpstr>Блок-схема описания процесса</vt:lpstr>
      <vt:lpstr>Пример работы программы</vt:lpstr>
      <vt:lpstr>Гистограмма времени ожидания</vt:lpstr>
      <vt:lpstr>Код программы</vt:lpstr>
    </vt:vector>
  </TitlesOfParts>
  <Company>DreamLair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Имитационное моделирование</dc:title>
  <dc:creator>Владимир 007</dc:creator>
  <cp:lastModifiedBy>Владимир 007</cp:lastModifiedBy>
  <cp:revision>28</cp:revision>
  <dcterms:created xsi:type="dcterms:W3CDTF">2019-03-23T05:37:17Z</dcterms:created>
  <dcterms:modified xsi:type="dcterms:W3CDTF">2019-04-06T03:53:17Z</dcterms:modified>
</cp:coreProperties>
</file>