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23028" y="140678"/>
            <a:ext cx="8440615" cy="557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895" y="885316"/>
            <a:ext cx="3212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String[] strs = new String[5];</a:t>
            </a:r>
          </a:p>
          <a:p>
            <a:r>
              <a:rPr lang="zh-CN" altLang="en-US" sz="2000" b="1"/>
              <a:t>strs[2] = </a:t>
            </a:r>
            <a:r>
              <a:rPr lang="zh-CN" altLang="en-US" sz="2000" b="1"/>
              <a:t>“Tom”</a:t>
            </a:r>
            <a:r>
              <a:rPr lang="zh-CN" altLang="en-US" sz="2000" b="1" smtClean="0"/>
              <a:t>;</a:t>
            </a:r>
            <a:endParaRPr lang="en-US" altLang="zh-CN" sz="2000" b="1" smtClean="0"/>
          </a:p>
          <a:p>
            <a:endParaRPr lang="zh-CN" altLang="en-US" sz="2000" b="1"/>
          </a:p>
          <a:p>
            <a:r>
              <a:rPr lang="zh-CN" altLang="en-US" sz="2000" b="1"/>
              <a:t>strs = new String[3</a:t>
            </a:r>
            <a:r>
              <a:rPr lang="zh-CN" altLang="en-US" sz="2000" b="1"/>
              <a:t>]</a:t>
            </a:r>
            <a:r>
              <a:rPr lang="zh-CN" altLang="en-US" sz="2000" b="1" smtClean="0"/>
              <a:t>;</a:t>
            </a:r>
            <a:endParaRPr lang="en-US" altLang="zh-CN" sz="2000" b="1" smtClean="0"/>
          </a:p>
          <a:p>
            <a:r>
              <a:rPr lang="en-US" altLang="zh-CN" sz="2000" b="1" smtClean="0"/>
              <a:t>sysout(strs[2]);</a:t>
            </a:r>
          </a:p>
          <a:p>
            <a:r>
              <a:rPr lang="en-US" altLang="zh-CN" sz="2000" b="1" smtClean="0"/>
              <a:t>sysout(strs[4]);//</a:t>
            </a:r>
            <a:r>
              <a:rPr lang="zh-CN" altLang="en-US" sz="2000" b="1" smtClean="0"/>
              <a:t>报错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984737" y="759655"/>
            <a:ext cx="1153551" cy="51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737" y="5345723"/>
            <a:ext cx="13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strs:0x89ab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4030"/>
              </p:ext>
            </p:extLst>
          </p:nvPr>
        </p:nvGraphicFramePr>
        <p:xfrm>
          <a:off x="4831471" y="3014487"/>
          <a:ext cx="1091028" cy="258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28">
                  <a:extLst>
                    <a:ext uri="{9D8B030D-6E8A-4147-A177-3AD203B41FA5}">
                      <a16:colId xmlns:a16="http://schemas.microsoft.com/office/drawing/2014/main" val="3622866655"/>
                    </a:ext>
                  </a:extLst>
                </a:gridCol>
              </a:tblGrid>
              <a:tr h="51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810"/>
                  </a:ext>
                </a:extLst>
              </a:tr>
              <a:tr h="51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47792"/>
                  </a:ext>
                </a:extLst>
              </a:tr>
              <a:tr h="51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91232"/>
                  </a:ext>
                </a:extLst>
              </a:tr>
              <a:tr h="51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34794"/>
                  </a:ext>
                </a:extLst>
              </a:tr>
              <a:tr h="517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7855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4831471" y="2785403"/>
            <a:ext cx="0" cy="22908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34523" y="2345733"/>
            <a:ext cx="14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0x89ab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236763" y="3014487"/>
            <a:ext cx="2594708" cy="25159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92505" y="4079631"/>
            <a:ext cx="618978" cy="351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72517" y="4087772"/>
            <a:ext cx="107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地址值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67439"/>
              </p:ext>
            </p:extLst>
          </p:nvPr>
        </p:nvGraphicFramePr>
        <p:xfrm>
          <a:off x="4831471" y="535466"/>
          <a:ext cx="851876" cy="1626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876">
                  <a:extLst>
                    <a:ext uri="{9D8B030D-6E8A-4147-A177-3AD203B41FA5}">
                      <a16:colId xmlns:a16="http://schemas.microsoft.com/office/drawing/2014/main" val="4112793890"/>
                    </a:ext>
                  </a:extLst>
                </a:gridCol>
              </a:tblGrid>
              <a:tr h="54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92496"/>
                  </a:ext>
                </a:extLst>
              </a:tr>
              <a:tr h="54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09749"/>
                  </a:ext>
                </a:extLst>
              </a:tr>
              <a:tr h="54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null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23287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831471" y="407963"/>
            <a:ext cx="0" cy="12750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7084" y="123502"/>
            <a:ext cx="2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0x7788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350498" y="5345723"/>
            <a:ext cx="787790" cy="25500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50498" y="4867422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0x7788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138288" y="492834"/>
            <a:ext cx="2658796" cy="48528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263705" y="5922498"/>
            <a:ext cx="8299938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79963" y="6020972"/>
            <a:ext cx="3404382" cy="53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36751" y="6103592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Tom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22499" y="4431323"/>
            <a:ext cx="587716" cy="1589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9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3</cp:revision>
  <dcterms:created xsi:type="dcterms:W3CDTF">2015-05-05T08:02:14Z</dcterms:created>
  <dcterms:modified xsi:type="dcterms:W3CDTF">2019-01-14T01:20:23Z</dcterms:modified>
</cp:coreProperties>
</file>