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166" y="829994"/>
            <a:ext cx="1378634" cy="571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47778" y="829994"/>
            <a:ext cx="5556739" cy="576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0166" y="5964702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c1:0x8899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76246" y="4994031"/>
            <a:ext cx="1730326" cy="134000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376246" y="4769224"/>
            <a:ext cx="0" cy="22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01788" y="4392706"/>
            <a:ext cx="1362636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0x8899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649506" y="4994031"/>
            <a:ext cx="1726740" cy="111989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50024" y="5289176"/>
            <a:ext cx="136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color:null</a:t>
            </a:r>
          </a:p>
          <a:p>
            <a:r>
              <a:rPr lang="en-US" altLang="zh-CN" smtClean="0"/>
              <a:t>num:0</a:t>
            </a:r>
            <a:endParaRPr lang="zh-CN" altLang="en-US"/>
          </a:p>
        </p:txBody>
      </p:sp>
      <p:cxnSp>
        <p:nvCxnSpPr>
          <p:cNvPr id="15" name="直接连接符 14"/>
          <p:cNvCxnSpPr>
            <a:stCxn id="13" idx="0"/>
          </p:cNvCxnSpPr>
          <p:nvPr/>
        </p:nvCxnSpPr>
        <p:spPr>
          <a:xfrm>
            <a:off x="4231342" y="5289176"/>
            <a:ext cx="233082" cy="251012"/>
          </a:xfrm>
          <a:prstGeom prst="line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3993" y="5145437"/>
            <a:ext cx="6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red</a:t>
            </a:r>
            <a:endParaRPr lang="zh-CN" altLang="en-US"/>
          </a:p>
        </p:txBody>
      </p:sp>
      <p:cxnSp>
        <p:nvCxnSpPr>
          <p:cNvPr id="18" name="直接连接符 17"/>
          <p:cNvCxnSpPr>
            <a:endCxn id="13" idx="2"/>
          </p:cNvCxnSpPr>
          <p:nvPr/>
        </p:nvCxnSpPr>
        <p:spPr>
          <a:xfrm>
            <a:off x="4060556" y="5540188"/>
            <a:ext cx="170786" cy="395319"/>
          </a:xfrm>
          <a:prstGeom prst="line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47883" y="562524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7335" y="5330103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c2:0x8800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40566" y="2283328"/>
            <a:ext cx="1730326" cy="134000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69625" y="2595003"/>
            <a:ext cx="136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color:null</a:t>
            </a:r>
          </a:p>
          <a:p>
            <a:r>
              <a:rPr lang="en-US" altLang="zh-CN" smtClean="0"/>
              <a:t>num:0</a:t>
            </a: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171828" y="2643564"/>
            <a:ext cx="233082" cy="251012"/>
          </a:xfrm>
          <a:prstGeom prst="line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74479" y="2499825"/>
            <a:ext cx="6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red</a:t>
            </a: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001042" y="2894576"/>
            <a:ext cx="170786" cy="395319"/>
          </a:xfrm>
          <a:prstGeom prst="line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88369" y="2979636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1843" y="1721394"/>
            <a:ext cx="1362636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0x8800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649506" y="2283328"/>
            <a:ext cx="1591060" cy="31313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6" idx="2"/>
          </p:cNvCxnSpPr>
          <p:nvPr/>
        </p:nvCxnSpPr>
        <p:spPr>
          <a:xfrm>
            <a:off x="4688541" y="5145437"/>
            <a:ext cx="268631" cy="369332"/>
          </a:xfrm>
          <a:prstGeom prst="line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80350" y="4994031"/>
            <a:ext cx="81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blue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87335" y="4580965"/>
            <a:ext cx="134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a:10</a:t>
            </a:r>
            <a:endParaRPr lang="zh-CN" altLang="en-US"/>
          </a:p>
        </p:txBody>
      </p:sp>
      <p:sp>
        <p:nvSpPr>
          <p:cNvPr id="34" name="乘号 33"/>
          <p:cNvSpPr/>
          <p:nvPr/>
        </p:nvSpPr>
        <p:spPr>
          <a:xfrm>
            <a:off x="1056354" y="4537231"/>
            <a:ext cx="459924" cy="3933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87335" y="3849005"/>
            <a:ext cx="152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a:10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7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C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3</cp:revision>
  <dcterms:created xsi:type="dcterms:W3CDTF">2015-05-05T08:02:14Z</dcterms:created>
  <dcterms:modified xsi:type="dcterms:W3CDTF">2019-01-16T01:27:18Z</dcterms:modified>
</cp:coreProperties>
</file>